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22" r:id="rId5"/>
    <p:sldId id="323" r:id="rId6"/>
    <p:sldId id="320" r:id="rId7"/>
    <p:sldId id="321" r:id="rId8"/>
    <p:sldId id="324" r:id="rId9"/>
    <p:sldId id="326" r:id="rId10"/>
    <p:sldId id="330" r:id="rId11"/>
    <p:sldId id="331" r:id="rId12"/>
    <p:sldId id="328" r:id="rId13"/>
    <p:sldId id="327" r:id="rId14"/>
    <p:sldId id="325" r:id="rId15"/>
    <p:sldId id="329" r:id="rId16"/>
    <p:sldId id="31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B8BF"/>
    <a:srgbClr val="5869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BD9A88-1EC2-1646-9AA0-5CE69E05E692}" v="91" dt="2025-12-06T01:09:31.042"/>
  </p1510:revLst>
</p1510:revInfo>
</file>

<file path=ppt/tableStyles.xml><?xml version="1.0" encoding="utf-8"?>
<a:tblStyleLst xmlns:a="http://schemas.openxmlformats.org/drawingml/2006/main" def="{0E3FDE45-AF77-4B5C-9715-49D594BDF05E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86" autoAdjust="0"/>
    <p:restoredTop sz="75559" autoAdjust="0"/>
  </p:normalViewPr>
  <p:slideViewPr>
    <p:cSldViewPr snapToGrid="0">
      <p:cViewPr varScale="1">
        <p:scale>
          <a:sx n="80" d="100"/>
          <a:sy n="80" d="100"/>
        </p:scale>
        <p:origin x="1536" y="176"/>
      </p:cViewPr>
      <p:guideLst/>
    </p:cSldViewPr>
  </p:slideViewPr>
  <p:outlineViewPr>
    <p:cViewPr>
      <p:scale>
        <a:sx n="33" d="100"/>
        <a:sy n="33" d="100"/>
      </p:scale>
      <p:origin x="0" y="-777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elps,Roy" userId="0796c25a-1112-491c-b43b-066fefbf6d16" providerId="ADAL" clId="{9C07AFDC-3931-52EB-823C-819CF7E39EB3}"/>
    <pc:docChg chg="undo redo custSel addSld modSld">
      <pc:chgData name="Phelps,Roy" userId="0796c25a-1112-491c-b43b-066fefbf6d16" providerId="ADAL" clId="{9C07AFDC-3931-52EB-823C-819CF7E39EB3}" dt="2025-12-06T02:19:47.902" v="2683" actId="20577"/>
      <pc:docMkLst>
        <pc:docMk/>
      </pc:docMkLst>
      <pc:sldChg chg="modSp mod">
        <pc:chgData name="Phelps,Roy" userId="0796c25a-1112-491c-b43b-066fefbf6d16" providerId="ADAL" clId="{9C07AFDC-3931-52EB-823C-819CF7E39EB3}" dt="2025-12-06T02:19:47.902" v="2683" actId="20577"/>
        <pc:sldMkLst>
          <pc:docMk/>
          <pc:sldMk cId="3378822495" sldId="322"/>
        </pc:sldMkLst>
        <pc:spChg chg="mod">
          <ac:chgData name="Phelps,Roy" userId="0796c25a-1112-491c-b43b-066fefbf6d16" providerId="ADAL" clId="{9C07AFDC-3931-52EB-823C-819CF7E39EB3}" dt="2025-12-06T02:19:47.902" v="2683" actId="20577"/>
          <ac:spMkLst>
            <pc:docMk/>
            <pc:sldMk cId="3378822495" sldId="322"/>
            <ac:spMk id="2" creationId="{75454C9E-20FB-B999-9303-C71D1334BAD7}"/>
          </ac:spMkLst>
        </pc:spChg>
      </pc:sldChg>
      <pc:sldChg chg="addSp delSp modSp mod modClrScheme chgLayout modNotesTx">
        <pc:chgData name="Phelps,Roy" userId="0796c25a-1112-491c-b43b-066fefbf6d16" providerId="ADAL" clId="{9C07AFDC-3931-52EB-823C-819CF7E39EB3}" dt="2025-12-06T01:01:11.425" v="1944" actId="20577"/>
        <pc:sldMkLst>
          <pc:docMk/>
          <pc:sldMk cId="3247368600" sldId="326"/>
        </pc:sldMkLst>
        <pc:spChg chg="mod">
          <ac:chgData name="Phelps,Roy" userId="0796c25a-1112-491c-b43b-066fefbf6d16" providerId="ADAL" clId="{9C07AFDC-3931-52EB-823C-819CF7E39EB3}" dt="2025-12-06T00:57:46.020" v="1876" actId="20577"/>
          <ac:spMkLst>
            <pc:docMk/>
            <pc:sldMk cId="3247368600" sldId="326"/>
            <ac:spMk id="2" creationId="{94A88E30-E3C7-7300-2321-45B975238DDC}"/>
          </ac:spMkLst>
        </pc:spChg>
        <pc:spChg chg="add del mod">
          <ac:chgData name="Phelps,Roy" userId="0796c25a-1112-491c-b43b-066fefbf6d16" providerId="ADAL" clId="{9C07AFDC-3931-52EB-823C-819CF7E39EB3}" dt="2025-12-06T00:57:20.044" v="1870" actId="26606"/>
          <ac:spMkLst>
            <pc:docMk/>
            <pc:sldMk cId="3247368600" sldId="326"/>
            <ac:spMk id="3" creationId="{0BB7CAB4-7460-07A6-ED6D-9A9848DA483F}"/>
          </ac:spMkLst>
        </pc:spChg>
        <pc:spChg chg="mod modVis">
          <ac:chgData name="Phelps,Roy" userId="0796c25a-1112-491c-b43b-066fefbf6d16" providerId="ADAL" clId="{9C07AFDC-3931-52EB-823C-819CF7E39EB3}" dt="2025-12-06T00:57:20.044" v="1870" actId="26606"/>
          <ac:spMkLst>
            <pc:docMk/>
            <pc:sldMk cId="3247368600" sldId="326"/>
            <ac:spMk id="4" creationId="{DC3B2ADD-ADFC-1D15-20B2-22EA9C551F38}"/>
          </ac:spMkLst>
        </pc:spChg>
        <pc:spChg chg="add">
          <ac:chgData name="Phelps,Roy" userId="0796c25a-1112-491c-b43b-066fefbf6d16" providerId="ADAL" clId="{9C07AFDC-3931-52EB-823C-819CF7E39EB3}" dt="2025-12-06T00:53:15.031" v="1567"/>
          <ac:spMkLst>
            <pc:docMk/>
            <pc:sldMk cId="3247368600" sldId="326"/>
            <ac:spMk id="5" creationId="{8F2E009F-5CA9-BC38-B978-C5E3F824AC60}"/>
          </ac:spMkLst>
        </pc:spChg>
        <pc:spChg chg="add">
          <ac:chgData name="Phelps,Roy" userId="0796c25a-1112-491c-b43b-066fefbf6d16" providerId="ADAL" clId="{9C07AFDC-3931-52EB-823C-819CF7E39EB3}" dt="2025-12-06T00:53:29.039" v="1568"/>
          <ac:spMkLst>
            <pc:docMk/>
            <pc:sldMk cId="3247368600" sldId="326"/>
            <ac:spMk id="6" creationId="{03BBD16A-8F3C-8FFE-43E2-45F31DB4E257}"/>
          </ac:spMkLst>
        </pc:spChg>
        <pc:spChg chg="add">
          <ac:chgData name="Phelps,Roy" userId="0796c25a-1112-491c-b43b-066fefbf6d16" providerId="ADAL" clId="{9C07AFDC-3931-52EB-823C-819CF7E39EB3}" dt="2025-12-06T00:53:41.086" v="1569"/>
          <ac:spMkLst>
            <pc:docMk/>
            <pc:sldMk cId="3247368600" sldId="326"/>
            <ac:spMk id="7" creationId="{A68D2ACF-0440-E613-F691-D67FD238C033}"/>
          </ac:spMkLst>
        </pc:spChg>
        <pc:spChg chg="add">
          <ac:chgData name="Phelps,Roy" userId="0796c25a-1112-491c-b43b-066fefbf6d16" providerId="ADAL" clId="{9C07AFDC-3931-52EB-823C-819CF7E39EB3}" dt="2025-12-06T00:54:01.618" v="1570"/>
          <ac:spMkLst>
            <pc:docMk/>
            <pc:sldMk cId="3247368600" sldId="326"/>
            <ac:spMk id="8" creationId="{9C28ABB8-2829-68D3-D1AB-F784ABFE3C1C}"/>
          </ac:spMkLst>
        </pc:spChg>
        <pc:spChg chg="add del mod">
          <ac:chgData name="Phelps,Roy" userId="0796c25a-1112-491c-b43b-066fefbf6d16" providerId="ADAL" clId="{9C07AFDC-3931-52EB-823C-819CF7E39EB3}" dt="2025-12-06T00:57:20.023" v="1869" actId="26606"/>
          <ac:spMkLst>
            <pc:docMk/>
            <pc:sldMk cId="3247368600" sldId="326"/>
            <ac:spMk id="10" creationId="{5201FB24-8228-9CEF-AE82-A9D896B3A7FC}"/>
          </ac:spMkLst>
        </pc:spChg>
        <pc:spChg chg="add del mod">
          <ac:chgData name="Phelps,Roy" userId="0796c25a-1112-491c-b43b-066fefbf6d16" providerId="ADAL" clId="{9C07AFDC-3931-52EB-823C-819CF7E39EB3}" dt="2025-12-06T00:57:10.754" v="1865" actId="26606"/>
          <ac:spMkLst>
            <pc:docMk/>
            <pc:sldMk cId="3247368600" sldId="326"/>
            <ac:spMk id="13" creationId="{0BB7CAB4-7460-07A6-ED6D-9A9848DA483F}"/>
          </ac:spMkLst>
        </pc:spChg>
        <pc:spChg chg="add del mod">
          <ac:chgData name="Phelps,Roy" userId="0796c25a-1112-491c-b43b-066fefbf6d16" providerId="ADAL" clId="{9C07AFDC-3931-52EB-823C-819CF7E39EB3}" dt="2025-12-06T00:57:15.588" v="1867" actId="26606"/>
          <ac:spMkLst>
            <pc:docMk/>
            <pc:sldMk cId="3247368600" sldId="326"/>
            <ac:spMk id="15" creationId="{0BB7CAB4-7460-07A6-ED6D-9A9848DA483F}"/>
          </ac:spMkLst>
        </pc:spChg>
        <pc:spChg chg="add mod">
          <ac:chgData name="Phelps,Roy" userId="0796c25a-1112-491c-b43b-066fefbf6d16" providerId="ADAL" clId="{9C07AFDC-3931-52EB-823C-819CF7E39EB3}" dt="2025-12-06T00:58:28.219" v="1878" actId="14100"/>
          <ac:spMkLst>
            <pc:docMk/>
            <pc:sldMk cId="3247368600" sldId="326"/>
            <ac:spMk id="19" creationId="{0BB7CAB4-7460-07A6-ED6D-9A9848DA483F}"/>
          </ac:spMkLst>
        </pc:spChg>
        <pc:graphicFrameChg chg="add del mod">
          <ac:chgData name="Phelps,Roy" userId="0796c25a-1112-491c-b43b-066fefbf6d16" providerId="ADAL" clId="{9C07AFDC-3931-52EB-823C-819CF7E39EB3}" dt="2025-12-06T00:57:00.951" v="1861" actId="26606"/>
          <ac:graphicFrameMkLst>
            <pc:docMk/>
            <pc:sldMk cId="3247368600" sldId="326"/>
            <ac:graphicFrameMk id="9" creationId="{3A2FE69D-9EE5-4DCF-9220-D9BF66D1E828}"/>
          </ac:graphicFrameMkLst>
        </pc:graphicFrameChg>
        <pc:graphicFrameChg chg="add del mod">
          <ac:chgData name="Phelps,Roy" userId="0796c25a-1112-491c-b43b-066fefbf6d16" providerId="ADAL" clId="{9C07AFDC-3931-52EB-823C-819CF7E39EB3}" dt="2025-12-06T00:57:07.500" v="1863" actId="26606"/>
          <ac:graphicFrameMkLst>
            <pc:docMk/>
            <pc:sldMk cId="3247368600" sldId="326"/>
            <ac:graphicFrameMk id="11" creationId="{DC0A3E3A-182C-C45A-1020-B927CC571AE1}"/>
          </ac:graphicFrameMkLst>
        </pc:graphicFrameChg>
        <pc:graphicFrameChg chg="add mod modGraphic">
          <ac:chgData name="Phelps,Roy" userId="0796c25a-1112-491c-b43b-066fefbf6d16" providerId="ADAL" clId="{9C07AFDC-3931-52EB-823C-819CF7E39EB3}" dt="2025-12-06T01:00:31.275" v="1938" actId="1076"/>
          <ac:graphicFrameMkLst>
            <pc:docMk/>
            <pc:sldMk cId="3247368600" sldId="326"/>
            <ac:graphicFrameMk id="12" creationId="{8578ED8A-36AB-BEF3-65BD-A5222C5AEB67}"/>
          </ac:graphicFrameMkLst>
        </pc:graphicFrameChg>
        <pc:graphicFrameChg chg="add del mod">
          <ac:chgData name="Phelps,Roy" userId="0796c25a-1112-491c-b43b-066fefbf6d16" providerId="ADAL" clId="{9C07AFDC-3931-52EB-823C-819CF7E39EB3}" dt="2025-12-06T00:57:20.023" v="1869" actId="26606"/>
          <ac:graphicFrameMkLst>
            <pc:docMk/>
            <pc:sldMk cId="3247368600" sldId="326"/>
            <ac:graphicFrameMk id="17" creationId="{FC05EA73-8F11-A70D-0542-25E8FA0713B1}"/>
          </ac:graphicFrameMkLst>
        </pc:graphicFrameChg>
      </pc:sldChg>
      <pc:sldChg chg="modSp mod modClrScheme chgLayout modNotesTx">
        <pc:chgData name="Phelps,Roy" userId="0796c25a-1112-491c-b43b-066fefbf6d16" providerId="ADAL" clId="{9C07AFDC-3931-52EB-823C-819CF7E39EB3}" dt="2025-12-06T01:09:50.926" v="2682" actId="20577"/>
        <pc:sldMkLst>
          <pc:docMk/>
          <pc:sldMk cId="3531792496" sldId="329"/>
        </pc:sldMkLst>
        <pc:spChg chg="mod">
          <ac:chgData name="Phelps,Roy" userId="0796c25a-1112-491c-b43b-066fefbf6d16" providerId="ADAL" clId="{9C07AFDC-3931-52EB-823C-819CF7E39EB3}" dt="2025-12-06T01:08:40.475" v="2672" actId="26606"/>
          <ac:spMkLst>
            <pc:docMk/>
            <pc:sldMk cId="3531792496" sldId="329"/>
            <ac:spMk id="2" creationId="{64E58BB0-3912-DA51-3B23-7A5211B9E726}"/>
          </ac:spMkLst>
        </pc:spChg>
        <pc:spChg chg="mod">
          <ac:chgData name="Phelps,Roy" userId="0796c25a-1112-491c-b43b-066fefbf6d16" providerId="ADAL" clId="{9C07AFDC-3931-52EB-823C-819CF7E39EB3}" dt="2025-12-06T01:08:40.475" v="2672" actId="26606"/>
          <ac:spMkLst>
            <pc:docMk/>
            <pc:sldMk cId="3531792496" sldId="329"/>
            <ac:spMk id="3" creationId="{DD521BA1-2757-72F8-CF0C-CBDE89996C2D}"/>
          </ac:spMkLst>
        </pc:spChg>
        <pc:spChg chg="mod">
          <ac:chgData name="Phelps,Roy" userId="0796c25a-1112-491c-b43b-066fefbf6d16" providerId="ADAL" clId="{9C07AFDC-3931-52EB-823C-819CF7E39EB3}" dt="2025-12-06T01:08:40.475" v="2672" actId="26606"/>
          <ac:spMkLst>
            <pc:docMk/>
            <pc:sldMk cId="3531792496" sldId="329"/>
            <ac:spMk id="4" creationId="{52E6483D-2464-6418-8113-16B470BC9DD8}"/>
          </ac:spMkLst>
        </pc:spChg>
      </pc:sldChg>
      <pc:sldChg chg="addSp delSp modSp new mod modClrScheme chgLayout modNotesTx">
        <pc:chgData name="Phelps,Roy" userId="0796c25a-1112-491c-b43b-066fefbf6d16" providerId="ADAL" clId="{9C07AFDC-3931-52EB-823C-819CF7E39EB3}" dt="2025-12-06T00:39:41.310" v="946" actId="20577"/>
        <pc:sldMkLst>
          <pc:docMk/>
          <pc:sldMk cId="549164140" sldId="330"/>
        </pc:sldMkLst>
        <pc:spChg chg="del">
          <ac:chgData name="Phelps,Roy" userId="0796c25a-1112-491c-b43b-066fefbf6d16" providerId="ADAL" clId="{9C07AFDC-3931-52EB-823C-819CF7E39EB3}" dt="2025-12-06T00:12:21.593" v="1" actId="21"/>
          <ac:spMkLst>
            <pc:docMk/>
            <pc:sldMk cId="549164140" sldId="330"/>
            <ac:spMk id="2" creationId="{8A732389-6C63-08F8-6F60-C9C7ECAC45DD}"/>
          </ac:spMkLst>
        </pc:spChg>
        <pc:spChg chg="del">
          <ac:chgData name="Phelps,Roy" userId="0796c25a-1112-491c-b43b-066fefbf6d16" providerId="ADAL" clId="{9C07AFDC-3931-52EB-823C-819CF7E39EB3}" dt="2025-12-06T00:12:24.420" v="2" actId="21"/>
          <ac:spMkLst>
            <pc:docMk/>
            <pc:sldMk cId="549164140" sldId="330"/>
            <ac:spMk id="3" creationId="{2B2AB40A-7406-9D05-7255-456AB3B309C9}"/>
          </ac:spMkLst>
        </pc:spChg>
        <pc:spChg chg="mod ord modVis">
          <ac:chgData name="Phelps,Roy" userId="0796c25a-1112-491c-b43b-066fefbf6d16" providerId="ADAL" clId="{9C07AFDC-3931-52EB-823C-819CF7E39EB3}" dt="2025-12-06T00:20:00.983" v="60" actId="700"/>
          <ac:spMkLst>
            <pc:docMk/>
            <pc:sldMk cId="549164140" sldId="330"/>
            <ac:spMk id="4" creationId="{23A13757-AD01-8CFD-55E3-3B7FD7B0C012}"/>
          </ac:spMkLst>
        </pc:spChg>
        <pc:spChg chg="add del mod ord">
          <ac:chgData name="Phelps,Roy" userId="0796c25a-1112-491c-b43b-066fefbf6d16" providerId="ADAL" clId="{9C07AFDC-3931-52EB-823C-819CF7E39EB3}" dt="2025-12-06T00:20:00.983" v="60" actId="700"/>
          <ac:spMkLst>
            <pc:docMk/>
            <pc:sldMk cId="549164140" sldId="330"/>
            <ac:spMk id="5" creationId="{4B07B16E-A922-CF51-E846-8D692AB86762}"/>
          </ac:spMkLst>
        </pc:spChg>
        <pc:spChg chg="add del mod ord">
          <ac:chgData name="Phelps,Roy" userId="0796c25a-1112-491c-b43b-066fefbf6d16" providerId="ADAL" clId="{9C07AFDC-3931-52EB-823C-819CF7E39EB3}" dt="2025-12-06T00:14:45.466" v="10" actId="931"/>
          <ac:spMkLst>
            <pc:docMk/>
            <pc:sldMk cId="549164140" sldId="330"/>
            <ac:spMk id="6" creationId="{7F78191F-F1F1-5BB6-9FC3-C48DAC9D2FE5}"/>
          </ac:spMkLst>
        </pc:spChg>
        <pc:spChg chg="add del mod ord">
          <ac:chgData name="Phelps,Roy" userId="0796c25a-1112-491c-b43b-066fefbf6d16" providerId="ADAL" clId="{9C07AFDC-3931-52EB-823C-819CF7E39EB3}" dt="2025-12-06T00:15:12.283" v="13" actId="931"/>
          <ac:spMkLst>
            <pc:docMk/>
            <pc:sldMk cId="549164140" sldId="330"/>
            <ac:spMk id="7" creationId="{BA7B5185-DD2B-1D17-9183-5449D5DE2D47}"/>
          </ac:spMkLst>
        </pc:spChg>
        <pc:spChg chg="add del mod">
          <ac:chgData name="Phelps,Roy" userId="0796c25a-1112-491c-b43b-066fefbf6d16" providerId="ADAL" clId="{9C07AFDC-3931-52EB-823C-819CF7E39EB3}" dt="2025-12-06T00:18:15.096" v="46" actId="21"/>
          <ac:spMkLst>
            <pc:docMk/>
            <pc:sldMk cId="549164140" sldId="330"/>
            <ac:spMk id="15" creationId="{55B1492C-B782-4FA2-F3D5-E33FF2D132F2}"/>
          </ac:spMkLst>
        </pc:spChg>
        <pc:spChg chg="add del mod ord">
          <ac:chgData name="Phelps,Roy" userId="0796c25a-1112-491c-b43b-066fefbf6d16" providerId="ADAL" clId="{9C07AFDC-3931-52EB-823C-819CF7E39EB3}" dt="2025-12-06T00:21:21.208" v="64" actId="21"/>
          <ac:spMkLst>
            <pc:docMk/>
            <pc:sldMk cId="549164140" sldId="330"/>
            <ac:spMk id="16" creationId="{6C84BBD9-9490-DD06-BD21-9881E96D9190}"/>
          </ac:spMkLst>
        </pc:spChg>
        <pc:spChg chg="add del">
          <ac:chgData name="Phelps,Roy" userId="0796c25a-1112-491c-b43b-066fefbf6d16" providerId="ADAL" clId="{9C07AFDC-3931-52EB-823C-819CF7E39EB3}" dt="2025-12-06T00:19:33.247" v="50" actId="26606"/>
          <ac:spMkLst>
            <pc:docMk/>
            <pc:sldMk cId="549164140" sldId="330"/>
            <ac:spMk id="21" creationId="{531C4686-F4F2-F159-3F7A-BCAE86EB6254}"/>
          </ac:spMkLst>
        </pc:spChg>
        <pc:spChg chg="add del mod">
          <ac:chgData name="Phelps,Roy" userId="0796c25a-1112-491c-b43b-066fefbf6d16" providerId="ADAL" clId="{9C07AFDC-3931-52EB-823C-819CF7E39EB3}" dt="2025-12-06T00:28:39.667" v="215"/>
          <ac:spMkLst>
            <pc:docMk/>
            <pc:sldMk cId="549164140" sldId="330"/>
            <ac:spMk id="22" creationId="{616A82DD-B3B2-A169-B8F1-469F1CE3EE67}"/>
          </ac:spMkLst>
        </pc:spChg>
        <pc:spChg chg="add del mod">
          <ac:chgData name="Phelps,Roy" userId="0796c25a-1112-491c-b43b-066fefbf6d16" providerId="ADAL" clId="{9C07AFDC-3931-52EB-823C-819CF7E39EB3}" dt="2025-12-06T00:19:37.867" v="52" actId="26606"/>
          <ac:spMkLst>
            <pc:docMk/>
            <pc:sldMk cId="549164140" sldId="330"/>
            <ac:spMk id="23" creationId="{089D92C0-A31F-B7FD-A77E-8F8E421C04F5}"/>
          </ac:spMkLst>
        </pc:spChg>
        <pc:spChg chg="add del mod">
          <ac:chgData name="Phelps,Roy" userId="0796c25a-1112-491c-b43b-066fefbf6d16" providerId="ADAL" clId="{9C07AFDC-3931-52EB-823C-819CF7E39EB3}" dt="2025-12-06T00:19:37.867" v="52" actId="26606"/>
          <ac:spMkLst>
            <pc:docMk/>
            <pc:sldMk cId="549164140" sldId="330"/>
            <ac:spMk id="24" creationId="{0A33BD4A-E9AE-1DC5-BBAA-D8914F37FC27}"/>
          </ac:spMkLst>
        </pc:spChg>
        <pc:spChg chg="add mod">
          <ac:chgData name="Phelps,Roy" userId="0796c25a-1112-491c-b43b-066fefbf6d16" providerId="ADAL" clId="{9C07AFDC-3931-52EB-823C-819CF7E39EB3}" dt="2025-12-06T00:38:19.111" v="866" actId="20577"/>
          <ac:spMkLst>
            <pc:docMk/>
            <pc:sldMk cId="549164140" sldId="330"/>
            <ac:spMk id="25" creationId="{B18F6C62-526B-85EA-B389-D930AD207624}"/>
          </ac:spMkLst>
        </pc:spChg>
        <pc:spChg chg="add del mod">
          <ac:chgData name="Phelps,Roy" userId="0796c25a-1112-491c-b43b-066fefbf6d16" providerId="ADAL" clId="{9C07AFDC-3931-52EB-823C-819CF7E39EB3}" dt="2025-12-06T00:19:39.783" v="54" actId="26606"/>
          <ac:spMkLst>
            <pc:docMk/>
            <pc:sldMk cId="549164140" sldId="330"/>
            <ac:spMk id="26" creationId="{0706A63F-D1F0-551E-579A-7EDC6C6C17A0}"/>
          </ac:spMkLst>
        </pc:spChg>
        <pc:spChg chg="add">
          <ac:chgData name="Phelps,Roy" userId="0796c25a-1112-491c-b43b-066fefbf6d16" providerId="ADAL" clId="{9C07AFDC-3931-52EB-823C-819CF7E39EB3}" dt="2025-12-06T00:28:12.133" v="211"/>
          <ac:spMkLst>
            <pc:docMk/>
            <pc:sldMk cId="549164140" sldId="330"/>
            <ac:spMk id="27" creationId="{E16D7480-E371-71A5-277A-919071E6480C}"/>
          </ac:spMkLst>
        </pc:spChg>
        <pc:spChg chg="add del mod">
          <ac:chgData name="Phelps,Roy" userId="0796c25a-1112-491c-b43b-066fefbf6d16" providerId="ADAL" clId="{9C07AFDC-3931-52EB-823C-819CF7E39EB3}" dt="2025-12-06T00:19:44.331" v="56" actId="26606"/>
          <ac:spMkLst>
            <pc:docMk/>
            <pc:sldMk cId="549164140" sldId="330"/>
            <ac:spMk id="28" creationId="{A1B2130C-B1FF-731B-879B-8462780ECC9A}"/>
          </ac:spMkLst>
        </pc:spChg>
        <pc:spChg chg="add">
          <ac:chgData name="Phelps,Roy" userId="0796c25a-1112-491c-b43b-066fefbf6d16" providerId="ADAL" clId="{9C07AFDC-3931-52EB-823C-819CF7E39EB3}" dt="2025-12-06T00:28:22.795" v="213"/>
          <ac:spMkLst>
            <pc:docMk/>
            <pc:sldMk cId="549164140" sldId="330"/>
            <ac:spMk id="29" creationId="{6826D3C7-D18D-8B74-9528-236C43F3F016}"/>
          </ac:spMkLst>
        </pc:spChg>
        <pc:spChg chg="add del mod">
          <ac:chgData name="Phelps,Roy" userId="0796c25a-1112-491c-b43b-066fefbf6d16" providerId="ADAL" clId="{9C07AFDC-3931-52EB-823C-819CF7E39EB3}" dt="2025-12-06T00:19:55.438" v="58" actId="26606"/>
          <ac:spMkLst>
            <pc:docMk/>
            <pc:sldMk cId="549164140" sldId="330"/>
            <ac:spMk id="30" creationId="{3A7CFD9F-083F-4AAC-0863-D88095277131}"/>
          </ac:spMkLst>
        </pc:spChg>
        <pc:spChg chg="add del mod">
          <ac:chgData name="Phelps,Roy" userId="0796c25a-1112-491c-b43b-066fefbf6d16" providerId="ADAL" clId="{9C07AFDC-3931-52EB-823C-819CF7E39EB3}" dt="2025-12-06T00:29:03.501" v="218" actId="21"/>
          <ac:spMkLst>
            <pc:docMk/>
            <pc:sldMk cId="549164140" sldId="330"/>
            <ac:spMk id="31" creationId="{8A0E17CE-1076-316F-2184-2912F12F357E}"/>
          </ac:spMkLst>
        </pc:spChg>
        <pc:spChg chg="add mod">
          <ac:chgData name="Phelps,Roy" userId="0796c25a-1112-491c-b43b-066fefbf6d16" providerId="ADAL" clId="{9C07AFDC-3931-52EB-823C-819CF7E39EB3}" dt="2025-12-06T00:32:04.572" v="619" actId="20577"/>
          <ac:spMkLst>
            <pc:docMk/>
            <pc:sldMk cId="549164140" sldId="330"/>
            <ac:spMk id="32" creationId="{969A9DA7-703B-48C1-0B5F-A68887D290C7}"/>
          </ac:spMkLst>
        </pc:spChg>
        <pc:picChg chg="add del mod">
          <ac:chgData name="Phelps,Roy" userId="0796c25a-1112-491c-b43b-066fefbf6d16" providerId="ADAL" clId="{9C07AFDC-3931-52EB-823C-819CF7E39EB3}" dt="2025-12-06T00:18:04.760" v="45" actId="21"/>
          <ac:picMkLst>
            <pc:docMk/>
            <pc:sldMk cId="549164140" sldId="330"/>
            <ac:picMk id="9" creationId="{898D7F77-370B-943F-6042-52E7D7C3846F}"/>
          </ac:picMkLst>
        </pc:picChg>
        <pc:picChg chg="add mod ord">
          <ac:chgData name="Phelps,Roy" userId="0796c25a-1112-491c-b43b-066fefbf6d16" providerId="ADAL" clId="{9C07AFDC-3931-52EB-823C-819CF7E39EB3}" dt="2025-12-06T00:27:31.600" v="210" actId="14100"/>
          <ac:picMkLst>
            <pc:docMk/>
            <pc:sldMk cId="549164140" sldId="330"/>
            <ac:picMk id="11" creationId="{4CBA93DC-170D-44B8-E16F-E5A8F1DE0ED2}"/>
          </ac:picMkLst>
        </pc:picChg>
        <pc:picChg chg="add del mod">
          <ac:chgData name="Phelps,Roy" userId="0796c25a-1112-491c-b43b-066fefbf6d16" providerId="ADAL" clId="{9C07AFDC-3931-52EB-823C-819CF7E39EB3}" dt="2025-12-06T00:17:57.349" v="44" actId="21"/>
          <ac:picMkLst>
            <pc:docMk/>
            <pc:sldMk cId="549164140" sldId="330"/>
            <ac:picMk id="13" creationId="{40144329-13B8-F85E-C555-6015DDE16CD9}"/>
          </ac:picMkLst>
        </pc:picChg>
        <pc:picChg chg="add mod">
          <ac:chgData name="Phelps,Roy" userId="0796c25a-1112-491c-b43b-066fefbf6d16" providerId="ADAL" clId="{9C07AFDC-3931-52EB-823C-819CF7E39EB3}" dt="2025-12-06T00:26:51.082" v="204" actId="14100"/>
          <ac:picMkLst>
            <pc:docMk/>
            <pc:sldMk cId="549164140" sldId="330"/>
            <ac:picMk id="18" creationId="{FBB8E0F2-7049-7559-C7D4-0CC74A6DD8E4}"/>
          </ac:picMkLst>
        </pc:picChg>
        <pc:picChg chg="add del mod">
          <ac:chgData name="Phelps,Roy" userId="0796c25a-1112-491c-b43b-066fefbf6d16" providerId="ADAL" clId="{9C07AFDC-3931-52EB-823C-819CF7E39EB3}" dt="2025-12-06T00:26:44.059" v="202" actId="21"/>
          <ac:picMkLst>
            <pc:docMk/>
            <pc:sldMk cId="549164140" sldId="330"/>
            <ac:picMk id="20" creationId="{A49900DC-90F4-AAD7-6206-45BEA102ABA8}"/>
          </ac:picMkLst>
        </pc:picChg>
      </pc:sldChg>
      <pc:sldChg chg="addSp delSp modSp add mod modNotesTx">
        <pc:chgData name="Phelps,Roy" userId="0796c25a-1112-491c-b43b-066fefbf6d16" providerId="ADAL" clId="{9C07AFDC-3931-52EB-823C-819CF7E39EB3}" dt="2025-12-06T00:43:30.322" v="1340" actId="20577"/>
        <pc:sldMkLst>
          <pc:docMk/>
          <pc:sldMk cId="3216613712" sldId="331"/>
        </pc:sldMkLst>
        <pc:spChg chg="add del mod">
          <ac:chgData name="Phelps,Roy" userId="0796c25a-1112-491c-b43b-066fefbf6d16" providerId="ADAL" clId="{9C07AFDC-3931-52EB-823C-819CF7E39EB3}" dt="2025-12-06T00:26:20.778" v="198" actId="21"/>
          <ac:spMkLst>
            <pc:docMk/>
            <pc:sldMk cId="3216613712" sldId="331"/>
            <ac:spMk id="3" creationId="{DD3923B7-FA9C-2B3E-6843-1F81B15FBE0A}"/>
          </ac:spMkLst>
        </pc:spChg>
        <pc:spChg chg="mod">
          <ac:chgData name="Phelps,Roy" userId="0796c25a-1112-491c-b43b-066fefbf6d16" providerId="ADAL" clId="{9C07AFDC-3931-52EB-823C-819CF7E39EB3}" dt="2025-12-06T00:43:06.688" v="1338" actId="1076"/>
          <ac:spMkLst>
            <pc:docMk/>
            <pc:sldMk cId="3216613712" sldId="331"/>
            <ac:spMk id="22" creationId="{C75E0859-C2DF-3007-A173-CFECF5BCA23D}"/>
          </ac:spMkLst>
        </pc:spChg>
        <pc:picChg chg="del">
          <ac:chgData name="Phelps,Roy" userId="0796c25a-1112-491c-b43b-066fefbf6d16" providerId="ADAL" clId="{9C07AFDC-3931-52EB-823C-819CF7E39EB3}" dt="2025-12-06T00:26:11.717" v="196" actId="21"/>
          <ac:picMkLst>
            <pc:docMk/>
            <pc:sldMk cId="3216613712" sldId="331"/>
            <ac:picMk id="11" creationId="{B334DE93-6EF1-4F64-508D-CBB028894C22}"/>
          </ac:picMkLst>
        </pc:picChg>
        <pc:picChg chg="del">
          <ac:chgData name="Phelps,Roy" userId="0796c25a-1112-491c-b43b-066fefbf6d16" providerId="ADAL" clId="{9C07AFDC-3931-52EB-823C-819CF7E39EB3}" dt="2025-12-06T00:26:16.534" v="197" actId="21"/>
          <ac:picMkLst>
            <pc:docMk/>
            <pc:sldMk cId="3216613712" sldId="331"/>
            <ac:picMk id="18" creationId="{5974ECB5-1A11-5EEC-53E3-AB0BF847B0F5}"/>
          </ac:picMkLst>
        </pc:picChg>
        <pc:picChg chg="mod">
          <ac:chgData name="Phelps,Roy" userId="0796c25a-1112-491c-b43b-066fefbf6d16" providerId="ADAL" clId="{9C07AFDC-3931-52EB-823C-819CF7E39EB3}" dt="2025-12-06T00:42:50.638" v="1335" actId="1076"/>
          <ac:picMkLst>
            <pc:docMk/>
            <pc:sldMk cId="3216613712" sldId="331"/>
            <ac:picMk id="20" creationId="{DB78D027-D815-95A7-EAF4-FF3BCF3107DA}"/>
          </ac:picMkLst>
        </pc:picChg>
      </pc:sldChg>
    </pc:docChg>
  </pc:docChgLst>
  <pc:docChgLst>
    <pc:chgData name="Evan Wessel" userId="2f289fb6-614b-4772-85ee-939dc2da211f" providerId="ADAL" clId="{8080167E-4193-4373-A5F6-0811C81B2DE7}"/>
    <pc:docChg chg="custSel modSld sldOrd">
      <pc:chgData name="Evan Wessel" userId="2f289fb6-614b-4772-85ee-939dc2da211f" providerId="ADAL" clId="{8080167E-4193-4373-A5F6-0811C81B2DE7}" dt="2025-11-22T17:24:23.554" v="1007" actId="20577"/>
      <pc:docMkLst>
        <pc:docMk/>
      </pc:docMkLst>
      <pc:sldChg chg="modSp mod">
        <pc:chgData name="Evan Wessel" userId="2f289fb6-614b-4772-85ee-939dc2da211f" providerId="ADAL" clId="{8080167E-4193-4373-A5F6-0811C81B2DE7}" dt="2025-11-22T17:24:23.554" v="1007" actId="20577"/>
        <pc:sldMkLst>
          <pc:docMk/>
          <pc:sldMk cId="661461779" sldId="323"/>
        </pc:sldMkLst>
        <pc:spChg chg="mod">
          <ac:chgData name="Evan Wessel" userId="2f289fb6-614b-4772-85ee-939dc2da211f" providerId="ADAL" clId="{8080167E-4193-4373-A5F6-0811C81B2DE7}" dt="2025-11-22T17:24:23.554" v="1007" actId="20577"/>
          <ac:spMkLst>
            <pc:docMk/>
            <pc:sldMk cId="661461779" sldId="323"/>
            <ac:spMk id="3" creationId="{5EAD24B0-16AD-4389-9DD2-B74B24E66382}"/>
          </ac:spMkLst>
        </pc:spChg>
      </pc:sldChg>
      <pc:sldChg chg="ord">
        <pc:chgData name="Evan Wessel" userId="2f289fb6-614b-4772-85ee-939dc2da211f" providerId="ADAL" clId="{8080167E-4193-4373-A5F6-0811C81B2DE7}" dt="2025-11-22T17:21:52.753" v="985"/>
        <pc:sldMkLst>
          <pc:docMk/>
          <pc:sldMk cId="1392312632" sldId="325"/>
        </pc:sldMkLst>
      </pc:sldChg>
      <pc:sldChg chg="modSp mod">
        <pc:chgData name="Evan Wessel" userId="2f289fb6-614b-4772-85ee-939dc2da211f" providerId="ADAL" clId="{8080167E-4193-4373-A5F6-0811C81B2DE7}" dt="2025-11-22T16:33:07.042" v="287" actId="20577"/>
        <pc:sldMkLst>
          <pc:docMk/>
          <pc:sldMk cId="3247368600" sldId="326"/>
        </pc:sldMkLst>
      </pc:sldChg>
      <pc:sldChg chg="modSp mod ord">
        <pc:chgData name="Evan Wessel" userId="2f289fb6-614b-4772-85ee-939dc2da211f" providerId="ADAL" clId="{8080167E-4193-4373-A5F6-0811C81B2DE7}" dt="2025-11-22T17:21:59.034" v="987"/>
        <pc:sldMkLst>
          <pc:docMk/>
          <pc:sldMk cId="3340376101" sldId="327"/>
        </pc:sldMkLst>
        <pc:spChg chg="mod">
          <ac:chgData name="Evan Wessel" userId="2f289fb6-614b-4772-85ee-939dc2da211f" providerId="ADAL" clId="{8080167E-4193-4373-A5F6-0811C81B2DE7}" dt="2025-11-22T16:50:49.260" v="551" actId="20577"/>
          <ac:spMkLst>
            <pc:docMk/>
            <pc:sldMk cId="3340376101" sldId="327"/>
            <ac:spMk id="3" creationId="{D91C94F7-211A-A43B-5E6A-A13945028342}"/>
          </ac:spMkLst>
        </pc:spChg>
      </pc:sldChg>
      <pc:sldChg chg="addSp delSp modSp mod ord">
        <pc:chgData name="Evan Wessel" userId="2f289fb6-614b-4772-85ee-939dc2da211f" providerId="ADAL" clId="{8080167E-4193-4373-A5F6-0811C81B2DE7}" dt="2025-11-22T17:22:20.511" v="991"/>
        <pc:sldMkLst>
          <pc:docMk/>
          <pc:sldMk cId="852871180" sldId="328"/>
        </pc:sldMkLst>
        <pc:spChg chg="mod">
          <ac:chgData name="Evan Wessel" userId="2f289fb6-614b-4772-85ee-939dc2da211f" providerId="ADAL" clId="{8080167E-4193-4373-A5F6-0811C81B2DE7}" dt="2025-11-22T17:17:44.518" v="983" actId="20577"/>
          <ac:spMkLst>
            <pc:docMk/>
            <pc:sldMk cId="852871180" sldId="328"/>
            <ac:spMk id="2" creationId="{0DE6FB1F-65FB-F8F1-E56B-162E9B793613}"/>
          </ac:spMkLst>
        </pc:spChg>
        <pc:spChg chg="add del mod">
          <ac:chgData name="Evan Wessel" userId="2f289fb6-614b-4772-85ee-939dc2da211f" providerId="ADAL" clId="{8080167E-4193-4373-A5F6-0811C81B2DE7}" dt="2025-11-22T16:56:27.097" v="646" actId="20577"/>
          <ac:spMkLst>
            <pc:docMk/>
            <pc:sldMk cId="852871180" sldId="328"/>
            <ac:spMk id="3" creationId="{3E5CFA9B-1FB4-4B12-8AA6-D713AD1C555B}"/>
          </ac:spMkLst>
        </pc:spChg>
      </pc:sldChg>
      <pc:sldChg chg="modSp mod">
        <pc:chgData name="Evan Wessel" userId="2f289fb6-614b-4772-85ee-939dc2da211f" providerId="ADAL" clId="{8080167E-4193-4373-A5F6-0811C81B2DE7}" dt="2025-11-22T17:16:17.199" v="961" actId="20577"/>
        <pc:sldMkLst>
          <pc:docMk/>
          <pc:sldMk cId="3531792496" sldId="329"/>
        </pc:sldMkLst>
        <pc:spChg chg="mod">
          <ac:chgData name="Evan Wessel" userId="2f289fb6-614b-4772-85ee-939dc2da211f" providerId="ADAL" clId="{8080167E-4193-4373-A5F6-0811C81B2DE7}" dt="2025-11-22T17:16:17.199" v="961" actId="20577"/>
          <ac:spMkLst>
            <pc:docMk/>
            <pc:sldMk cId="3531792496" sldId="329"/>
            <ac:spMk id="3" creationId="{DD521BA1-2757-72F8-CF0C-CBDE89996C2D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DC23E6-E1E6-9E4E-8CB8-0BBF2A3CAD78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DC70C872-3C89-1642-A557-03D9745FB0BC}">
      <dgm:prSet phldrT="[Text]"/>
      <dgm:spPr/>
      <dgm:t>
        <a:bodyPr/>
        <a:lstStyle/>
        <a:p>
          <a:r>
            <a:rPr lang="en-US" dirty="0"/>
            <a:t>Raw sources</a:t>
          </a:r>
        </a:p>
      </dgm:t>
    </dgm:pt>
    <dgm:pt modelId="{D9D62F00-5A6F-7F48-AB6D-00678BCCB1F5}" type="parTrans" cxnId="{C1C03CEA-BC17-E54C-8AA1-00F3375173BB}">
      <dgm:prSet/>
      <dgm:spPr/>
      <dgm:t>
        <a:bodyPr/>
        <a:lstStyle/>
        <a:p>
          <a:endParaRPr lang="en-US"/>
        </a:p>
      </dgm:t>
    </dgm:pt>
    <dgm:pt modelId="{B015BCFB-ED76-194D-AE63-BD0ECEDC5C8E}" type="sibTrans" cxnId="{C1C03CEA-BC17-E54C-8AA1-00F3375173BB}">
      <dgm:prSet/>
      <dgm:spPr/>
      <dgm:t>
        <a:bodyPr/>
        <a:lstStyle/>
        <a:p>
          <a:endParaRPr lang="en-US"/>
        </a:p>
      </dgm:t>
    </dgm:pt>
    <dgm:pt modelId="{D9B45C52-678A-4F4F-BD36-1A7BDA3A201C}">
      <dgm:prSet phldrT="[Text]"/>
      <dgm:spPr/>
      <dgm:t>
        <a:bodyPr/>
        <a:lstStyle/>
        <a:p>
          <a:r>
            <a:rPr lang="en-US" dirty="0"/>
            <a:t>Preprocessing</a:t>
          </a:r>
        </a:p>
      </dgm:t>
    </dgm:pt>
    <dgm:pt modelId="{69AA0C3A-7000-E24E-B48D-F135C296887A}" type="parTrans" cxnId="{0FC18455-816B-434A-81E0-AFECB7B66F09}">
      <dgm:prSet/>
      <dgm:spPr/>
      <dgm:t>
        <a:bodyPr/>
        <a:lstStyle/>
        <a:p>
          <a:endParaRPr lang="en-US"/>
        </a:p>
      </dgm:t>
    </dgm:pt>
    <dgm:pt modelId="{6F4C94A1-1487-B044-8E3E-DA888422F978}" type="sibTrans" cxnId="{0FC18455-816B-434A-81E0-AFECB7B66F09}">
      <dgm:prSet/>
      <dgm:spPr/>
      <dgm:t>
        <a:bodyPr/>
        <a:lstStyle/>
        <a:p>
          <a:endParaRPr lang="en-US"/>
        </a:p>
      </dgm:t>
    </dgm:pt>
    <dgm:pt modelId="{80883C97-1B91-184E-BDCC-1A375DF4A496}">
      <dgm:prSet phldrT="[Text]"/>
      <dgm:spPr/>
      <dgm:t>
        <a:bodyPr/>
        <a:lstStyle/>
        <a:p>
          <a:r>
            <a:rPr lang="en-US" dirty="0"/>
            <a:t>Flags &amp; encoding</a:t>
          </a:r>
        </a:p>
      </dgm:t>
    </dgm:pt>
    <dgm:pt modelId="{7D097FCD-BE5D-334E-BB0F-75CFF3795012}" type="parTrans" cxnId="{615693D6-CB1E-2348-A37B-41816049A88E}">
      <dgm:prSet/>
      <dgm:spPr/>
      <dgm:t>
        <a:bodyPr/>
        <a:lstStyle/>
        <a:p>
          <a:endParaRPr lang="en-US"/>
        </a:p>
      </dgm:t>
    </dgm:pt>
    <dgm:pt modelId="{D8091BAE-6AD2-724F-9853-54CAA0149483}" type="sibTrans" cxnId="{615693D6-CB1E-2348-A37B-41816049A88E}">
      <dgm:prSet/>
      <dgm:spPr/>
      <dgm:t>
        <a:bodyPr/>
        <a:lstStyle/>
        <a:p>
          <a:endParaRPr lang="en-US"/>
        </a:p>
      </dgm:t>
    </dgm:pt>
    <dgm:pt modelId="{8AB469EC-5201-FD41-A044-4385D36B2303}">
      <dgm:prSet phldrT="[Text]"/>
      <dgm:spPr/>
      <dgm:t>
        <a:bodyPr/>
        <a:lstStyle/>
        <a:p>
          <a:r>
            <a:rPr lang="en-US" dirty="0"/>
            <a:t>Final outputs</a:t>
          </a:r>
        </a:p>
      </dgm:t>
    </dgm:pt>
    <dgm:pt modelId="{942FE571-6BA4-FC40-A1D8-8F11465EA4B9}" type="parTrans" cxnId="{47CB3B2A-F212-554D-A8EC-6E2BE0F4D146}">
      <dgm:prSet/>
      <dgm:spPr/>
      <dgm:t>
        <a:bodyPr/>
        <a:lstStyle/>
        <a:p>
          <a:endParaRPr lang="en-US"/>
        </a:p>
      </dgm:t>
    </dgm:pt>
    <dgm:pt modelId="{F0B131AD-64BB-3840-BFD3-A4A1EAB95475}" type="sibTrans" cxnId="{47CB3B2A-F212-554D-A8EC-6E2BE0F4D146}">
      <dgm:prSet/>
      <dgm:spPr/>
      <dgm:t>
        <a:bodyPr/>
        <a:lstStyle/>
        <a:p>
          <a:endParaRPr lang="en-US"/>
        </a:p>
      </dgm:t>
    </dgm:pt>
    <dgm:pt modelId="{87F5BBE3-2DD5-E64A-8C4D-F38D55E94D53}" type="pres">
      <dgm:prSet presAssocID="{D6DC23E6-E1E6-9E4E-8CB8-0BBF2A3CAD78}" presName="linearFlow" presStyleCnt="0">
        <dgm:presLayoutVars>
          <dgm:resizeHandles val="exact"/>
        </dgm:presLayoutVars>
      </dgm:prSet>
      <dgm:spPr/>
    </dgm:pt>
    <dgm:pt modelId="{51E2076D-FC1A-F24E-AB2D-23D39251826E}" type="pres">
      <dgm:prSet presAssocID="{DC70C872-3C89-1642-A557-03D9745FB0BC}" presName="node" presStyleLbl="node1" presStyleIdx="0" presStyleCnt="4">
        <dgm:presLayoutVars>
          <dgm:bulletEnabled val="1"/>
        </dgm:presLayoutVars>
      </dgm:prSet>
      <dgm:spPr/>
    </dgm:pt>
    <dgm:pt modelId="{B346451B-6EB5-7B46-B26B-CC5C7C75968F}" type="pres">
      <dgm:prSet presAssocID="{B015BCFB-ED76-194D-AE63-BD0ECEDC5C8E}" presName="sibTrans" presStyleLbl="sibTrans2D1" presStyleIdx="0" presStyleCnt="3"/>
      <dgm:spPr/>
    </dgm:pt>
    <dgm:pt modelId="{47504028-A17F-C44D-A27C-0864AD1C25DA}" type="pres">
      <dgm:prSet presAssocID="{B015BCFB-ED76-194D-AE63-BD0ECEDC5C8E}" presName="connectorText" presStyleLbl="sibTrans2D1" presStyleIdx="0" presStyleCnt="3"/>
      <dgm:spPr/>
    </dgm:pt>
    <dgm:pt modelId="{DCA4489F-53F8-FD49-AA50-4FCD685C3CB5}" type="pres">
      <dgm:prSet presAssocID="{D9B45C52-678A-4F4F-BD36-1A7BDA3A201C}" presName="node" presStyleLbl="node1" presStyleIdx="1" presStyleCnt="4">
        <dgm:presLayoutVars>
          <dgm:bulletEnabled val="1"/>
        </dgm:presLayoutVars>
      </dgm:prSet>
      <dgm:spPr/>
    </dgm:pt>
    <dgm:pt modelId="{4607E113-20AC-3444-AB77-ABD7FD5AC0D6}" type="pres">
      <dgm:prSet presAssocID="{6F4C94A1-1487-B044-8E3E-DA888422F978}" presName="sibTrans" presStyleLbl="sibTrans2D1" presStyleIdx="1" presStyleCnt="3"/>
      <dgm:spPr/>
    </dgm:pt>
    <dgm:pt modelId="{82301C04-761D-DF4C-83EF-A49780E814E2}" type="pres">
      <dgm:prSet presAssocID="{6F4C94A1-1487-B044-8E3E-DA888422F978}" presName="connectorText" presStyleLbl="sibTrans2D1" presStyleIdx="1" presStyleCnt="3"/>
      <dgm:spPr/>
    </dgm:pt>
    <dgm:pt modelId="{09147EDF-9401-6542-A5EF-C1F5490C162D}" type="pres">
      <dgm:prSet presAssocID="{80883C97-1B91-184E-BDCC-1A375DF4A496}" presName="node" presStyleLbl="node1" presStyleIdx="2" presStyleCnt="4">
        <dgm:presLayoutVars>
          <dgm:bulletEnabled val="1"/>
        </dgm:presLayoutVars>
      </dgm:prSet>
      <dgm:spPr/>
    </dgm:pt>
    <dgm:pt modelId="{948CB557-8340-3643-BF53-421F4940126F}" type="pres">
      <dgm:prSet presAssocID="{D8091BAE-6AD2-724F-9853-54CAA0149483}" presName="sibTrans" presStyleLbl="sibTrans2D1" presStyleIdx="2" presStyleCnt="3"/>
      <dgm:spPr/>
    </dgm:pt>
    <dgm:pt modelId="{F56CF9CD-34E5-324A-BF10-49DE16EF0348}" type="pres">
      <dgm:prSet presAssocID="{D8091BAE-6AD2-724F-9853-54CAA0149483}" presName="connectorText" presStyleLbl="sibTrans2D1" presStyleIdx="2" presStyleCnt="3"/>
      <dgm:spPr/>
    </dgm:pt>
    <dgm:pt modelId="{1435CC3A-C521-E24F-876A-3EE2170B55E2}" type="pres">
      <dgm:prSet presAssocID="{8AB469EC-5201-FD41-A044-4385D36B2303}" presName="node" presStyleLbl="node1" presStyleIdx="3" presStyleCnt="4">
        <dgm:presLayoutVars>
          <dgm:bulletEnabled val="1"/>
        </dgm:presLayoutVars>
      </dgm:prSet>
      <dgm:spPr/>
    </dgm:pt>
  </dgm:ptLst>
  <dgm:cxnLst>
    <dgm:cxn modelId="{BBB8AB04-6EE3-5841-8781-76F2E19F8E58}" type="presOf" srcId="{DC70C872-3C89-1642-A557-03D9745FB0BC}" destId="{51E2076D-FC1A-F24E-AB2D-23D39251826E}" srcOrd="0" destOrd="0" presId="urn:microsoft.com/office/officeart/2005/8/layout/process2"/>
    <dgm:cxn modelId="{E9DEE41D-1078-5843-9F24-8DDEFC403E84}" type="presOf" srcId="{8AB469EC-5201-FD41-A044-4385D36B2303}" destId="{1435CC3A-C521-E24F-876A-3EE2170B55E2}" srcOrd="0" destOrd="0" presId="urn:microsoft.com/office/officeart/2005/8/layout/process2"/>
    <dgm:cxn modelId="{47CB3B2A-F212-554D-A8EC-6E2BE0F4D146}" srcId="{D6DC23E6-E1E6-9E4E-8CB8-0BBF2A3CAD78}" destId="{8AB469EC-5201-FD41-A044-4385D36B2303}" srcOrd="3" destOrd="0" parTransId="{942FE571-6BA4-FC40-A1D8-8F11465EA4B9}" sibTransId="{F0B131AD-64BB-3840-BFD3-A4A1EAB95475}"/>
    <dgm:cxn modelId="{C6E4FB42-9064-6241-810D-A22A0B1413CF}" type="presOf" srcId="{D8091BAE-6AD2-724F-9853-54CAA0149483}" destId="{F56CF9CD-34E5-324A-BF10-49DE16EF0348}" srcOrd="1" destOrd="0" presId="urn:microsoft.com/office/officeart/2005/8/layout/process2"/>
    <dgm:cxn modelId="{CECFE850-C6CD-BB41-BB13-FCA3CF2BC21B}" type="presOf" srcId="{80883C97-1B91-184E-BDCC-1A375DF4A496}" destId="{09147EDF-9401-6542-A5EF-C1F5490C162D}" srcOrd="0" destOrd="0" presId="urn:microsoft.com/office/officeart/2005/8/layout/process2"/>
    <dgm:cxn modelId="{0FC18455-816B-434A-81E0-AFECB7B66F09}" srcId="{D6DC23E6-E1E6-9E4E-8CB8-0BBF2A3CAD78}" destId="{D9B45C52-678A-4F4F-BD36-1A7BDA3A201C}" srcOrd="1" destOrd="0" parTransId="{69AA0C3A-7000-E24E-B48D-F135C296887A}" sibTransId="{6F4C94A1-1487-B044-8E3E-DA888422F978}"/>
    <dgm:cxn modelId="{A8A40E57-ACA7-FB4E-A81D-587E021BDE74}" type="presOf" srcId="{6F4C94A1-1487-B044-8E3E-DA888422F978}" destId="{4607E113-20AC-3444-AB77-ABD7FD5AC0D6}" srcOrd="0" destOrd="0" presId="urn:microsoft.com/office/officeart/2005/8/layout/process2"/>
    <dgm:cxn modelId="{F201085C-FECB-8C47-97EA-BF78B884032F}" type="presOf" srcId="{D9B45C52-678A-4F4F-BD36-1A7BDA3A201C}" destId="{DCA4489F-53F8-FD49-AA50-4FCD685C3CB5}" srcOrd="0" destOrd="0" presId="urn:microsoft.com/office/officeart/2005/8/layout/process2"/>
    <dgm:cxn modelId="{ECC55E8A-F3C4-1543-9ADD-FA481FB8B535}" type="presOf" srcId="{B015BCFB-ED76-194D-AE63-BD0ECEDC5C8E}" destId="{47504028-A17F-C44D-A27C-0864AD1C25DA}" srcOrd="1" destOrd="0" presId="urn:microsoft.com/office/officeart/2005/8/layout/process2"/>
    <dgm:cxn modelId="{3060FD8F-5373-224D-A9B6-6EBBF7C097D8}" type="presOf" srcId="{B015BCFB-ED76-194D-AE63-BD0ECEDC5C8E}" destId="{B346451B-6EB5-7B46-B26B-CC5C7C75968F}" srcOrd="0" destOrd="0" presId="urn:microsoft.com/office/officeart/2005/8/layout/process2"/>
    <dgm:cxn modelId="{5DBF0EB7-0CA1-AD44-B651-E49C316E1C70}" type="presOf" srcId="{D8091BAE-6AD2-724F-9853-54CAA0149483}" destId="{948CB557-8340-3643-BF53-421F4940126F}" srcOrd="0" destOrd="0" presId="urn:microsoft.com/office/officeart/2005/8/layout/process2"/>
    <dgm:cxn modelId="{23BDB2BD-9F92-AC4F-A2D5-A858BDDD8CFF}" type="presOf" srcId="{D6DC23E6-E1E6-9E4E-8CB8-0BBF2A3CAD78}" destId="{87F5BBE3-2DD5-E64A-8C4D-F38D55E94D53}" srcOrd="0" destOrd="0" presId="urn:microsoft.com/office/officeart/2005/8/layout/process2"/>
    <dgm:cxn modelId="{E30533C0-4774-8E40-8228-1E5CE1C02B6A}" type="presOf" srcId="{6F4C94A1-1487-B044-8E3E-DA888422F978}" destId="{82301C04-761D-DF4C-83EF-A49780E814E2}" srcOrd="1" destOrd="0" presId="urn:microsoft.com/office/officeart/2005/8/layout/process2"/>
    <dgm:cxn modelId="{615693D6-CB1E-2348-A37B-41816049A88E}" srcId="{D6DC23E6-E1E6-9E4E-8CB8-0BBF2A3CAD78}" destId="{80883C97-1B91-184E-BDCC-1A375DF4A496}" srcOrd="2" destOrd="0" parTransId="{7D097FCD-BE5D-334E-BB0F-75CFF3795012}" sibTransId="{D8091BAE-6AD2-724F-9853-54CAA0149483}"/>
    <dgm:cxn modelId="{C1C03CEA-BC17-E54C-8AA1-00F3375173BB}" srcId="{D6DC23E6-E1E6-9E4E-8CB8-0BBF2A3CAD78}" destId="{DC70C872-3C89-1642-A557-03D9745FB0BC}" srcOrd="0" destOrd="0" parTransId="{D9D62F00-5A6F-7F48-AB6D-00678BCCB1F5}" sibTransId="{B015BCFB-ED76-194D-AE63-BD0ECEDC5C8E}"/>
    <dgm:cxn modelId="{987D29C5-81A3-6640-A349-612DB6E0C2EE}" type="presParOf" srcId="{87F5BBE3-2DD5-E64A-8C4D-F38D55E94D53}" destId="{51E2076D-FC1A-F24E-AB2D-23D39251826E}" srcOrd="0" destOrd="0" presId="urn:microsoft.com/office/officeart/2005/8/layout/process2"/>
    <dgm:cxn modelId="{29FF8DB2-EF01-174D-90CA-D181E5972D99}" type="presParOf" srcId="{87F5BBE3-2DD5-E64A-8C4D-F38D55E94D53}" destId="{B346451B-6EB5-7B46-B26B-CC5C7C75968F}" srcOrd="1" destOrd="0" presId="urn:microsoft.com/office/officeart/2005/8/layout/process2"/>
    <dgm:cxn modelId="{52082D3E-AE35-9846-8AE8-6259B9CA997D}" type="presParOf" srcId="{B346451B-6EB5-7B46-B26B-CC5C7C75968F}" destId="{47504028-A17F-C44D-A27C-0864AD1C25DA}" srcOrd="0" destOrd="0" presId="urn:microsoft.com/office/officeart/2005/8/layout/process2"/>
    <dgm:cxn modelId="{F6A4D214-AA86-2444-86A0-03891F8430B8}" type="presParOf" srcId="{87F5BBE3-2DD5-E64A-8C4D-F38D55E94D53}" destId="{DCA4489F-53F8-FD49-AA50-4FCD685C3CB5}" srcOrd="2" destOrd="0" presId="urn:microsoft.com/office/officeart/2005/8/layout/process2"/>
    <dgm:cxn modelId="{211C7D8F-85AB-3042-83DC-326F6718DA6C}" type="presParOf" srcId="{87F5BBE3-2DD5-E64A-8C4D-F38D55E94D53}" destId="{4607E113-20AC-3444-AB77-ABD7FD5AC0D6}" srcOrd="3" destOrd="0" presId="urn:microsoft.com/office/officeart/2005/8/layout/process2"/>
    <dgm:cxn modelId="{B58AF198-C18C-FE4E-9F3E-ECD31E0BF3FA}" type="presParOf" srcId="{4607E113-20AC-3444-AB77-ABD7FD5AC0D6}" destId="{82301C04-761D-DF4C-83EF-A49780E814E2}" srcOrd="0" destOrd="0" presId="urn:microsoft.com/office/officeart/2005/8/layout/process2"/>
    <dgm:cxn modelId="{22E3C73A-621F-EE49-A0E3-2C8EF7E3F871}" type="presParOf" srcId="{87F5BBE3-2DD5-E64A-8C4D-F38D55E94D53}" destId="{09147EDF-9401-6542-A5EF-C1F5490C162D}" srcOrd="4" destOrd="0" presId="urn:microsoft.com/office/officeart/2005/8/layout/process2"/>
    <dgm:cxn modelId="{865F81E0-8F89-924F-81F0-85965394B268}" type="presParOf" srcId="{87F5BBE3-2DD5-E64A-8C4D-F38D55E94D53}" destId="{948CB557-8340-3643-BF53-421F4940126F}" srcOrd="5" destOrd="0" presId="urn:microsoft.com/office/officeart/2005/8/layout/process2"/>
    <dgm:cxn modelId="{36D72192-61AC-8041-A362-B894EB9CD499}" type="presParOf" srcId="{948CB557-8340-3643-BF53-421F4940126F}" destId="{F56CF9CD-34E5-324A-BF10-49DE16EF0348}" srcOrd="0" destOrd="0" presId="urn:microsoft.com/office/officeart/2005/8/layout/process2"/>
    <dgm:cxn modelId="{7F8B9030-7769-4B4C-B364-A4D056D30BB1}" type="presParOf" srcId="{87F5BBE3-2DD5-E64A-8C4D-F38D55E94D53}" destId="{1435CC3A-C521-E24F-876A-3EE2170B55E2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E2076D-FC1A-F24E-AB2D-23D39251826E}">
      <dsp:nvSpPr>
        <dsp:cNvPr id="0" name=""/>
        <dsp:cNvSpPr/>
      </dsp:nvSpPr>
      <dsp:spPr>
        <a:xfrm>
          <a:off x="676165" y="1789"/>
          <a:ext cx="1949668" cy="6656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Raw sources</a:t>
          </a:r>
        </a:p>
      </dsp:txBody>
      <dsp:txXfrm>
        <a:off x="695660" y="21284"/>
        <a:ext cx="1910678" cy="626621"/>
      </dsp:txXfrm>
    </dsp:sp>
    <dsp:sp modelId="{B346451B-6EB5-7B46-B26B-CC5C7C75968F}">
      <dsp:nvSpPr>
        <dsp:cNvPr id="0" name=""/>
        <dsp:cNvSpPr/>
      </dsp:nvSpPr>
      <dsp:spPr>
        <a:xfrm rot="5400000">
          <a:off x="1526197" y="684041"/>
          <a:ext cx="249604" cy="29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1561142" y="709002"/>
        <a:ext cx="179715" cy="174723"/>
      </dsp:txXfrm>
    </dsp:sp>
    <dsp:sp modelId="{DCA4489F-53F8-FD49-AA50-4FCD685C3CB5}">
      <dsp:nvSpPr>
        <dsp:cNvPr id="0" name=""/>
        <dsp:cNvSpPr/>
      </dsp:nvSpPr>
      <dsp:spPr>
        <a:xfrm>
          <a:off x="676165" y="1000206"/>
          <a:ext cx="1949668" cy="6656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Preprocessing</a:t>
          </a:r>
        </a:p>
      </dsp:txBody>
      <dsp:txXfrm>
        <a:off x="695660" y="1019701"/>
        <a:ext cx="1910678" cy="626621"/>
      </dsp:txXfrm>
    </dsp:sp>
    <dsp:sp modelId="{4607E113-20AC-3444-AB77-ABD7FD5AC0D6}">
      <dsp:nvSpPr>
        <dsp:cNvPr id="0" name=""/>
        <dsp:cNvSpPr/>
      </dsp:nvSpPr>
      <dsp:spPr>
        <a:xfrm rot="5400000">
          <a:off x="1526197" y="1682458"/>
          <a:ext cx="249604" cy="29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1561142" y="1707419"/>
        <a:ext cx="179715" cy="174723"/>
      </dsp:txXfrm>
    </dsp:sp>
    <dsp:sp modelId="{09147EDF-9401-6542-A5EF-C1F5490C162D}">
      <dsp:nvSpPr>
        <dsp:cNvPr id="0" name=""/>
        <dsp:cNvSpPr/>
      </dsp:nvSpPr>
      <dsp:spPr>
        <a:xfrm>
          <a:off x="676165" y="1998624"/>
          <a:ext cx="1949668" cy="6656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Flags &amp; encoding</a:t>
          </a:r>
        </a:p>
      </dsp:txBody>
      <dsp:txXfrm>
        <a:off x="695660" y="2018119"/>
        <a:ext cx="1910678" cy="626621"/>
      </dsp:txXfrm>
    </dsp:sp>
    <dsp:sp modelId="{948CB557-8340-3643-BF53-421F4940126F}">
      <dsp:nvSpPr>
        <dsp:cNvPr id="0" name=""/>
        <dsp:cNvSpPr/>
      </dsp:nvSpPr>
      <dsp:spPr>
        <a:xfrm rot="5400000">
          <a:off x="1526197" y="2680876"/>
          <a:ext cx="249604" cy="29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1561142" y="2705837"/>
        <a:ext cx="179715" cy="174723"/>
      </dsp:txXfrm>
    </dsp:sp>
    <dsp:sp modelId="{1435CC3A-C521-E24F-876A-3EE2170B55E2}">
      <dsp:nvSpPr>
        <dsp:cNvPr id="0" name=""/>
        <dsp:cNvSpPr/>
      </dsp:nvSpPr>
      <dsp:spPr>
        <a:xfrm>
          <a:off x="676165" y="2997042"/>
          <a:ext cx="1949668" cy="6656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Final outputs</a:t>
          </a:r>
        </a:p>
      </dsp:txBody>
      <dsp:txXfrm>
        <a:off x="695660" y="3016537"/>
        <a:ext cx="1910678" cy="6266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1A50702-3C68-4B14-B819-72B57D27F9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0F4880-E690-44D0-8356-A9E7BDBAB0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6205E-B305-4B90-9534-3C5E99A0275E}" type="datetimeFigureOut">
              <a:rPr lang="en-US" smtClean="0"/>
              <a:t>12/6/25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B4ACF6-39FD-4B08-A7D5-5BFDC37B462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C9FD2-2C57-4DE7-8EA4-86DEE80B988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C623C-86E0-4A85-83FB-F4A716956F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9555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3722F1-E430-42A1-A473-1759336AECCE}" type="datetimeFigureOut">
              <a:rPr lang="en-US" smtClean="0"/>
              <a:t>12/6/25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7D7554-D10C-4E29-B8E6-BB7111FA61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347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4</a:t>
            </a:r>
            <a:br>
              <a:rPr lang="en-US" dirty="0"/>
            </a:br>
            <a:r>
              <a:rPr lang="en-US" dirty="0"/>
              <a:t>I’m going to provide a high-level overview of our data sources and why they are important. Since our intention is to build a robust dataset that could be used to </a:t>
            </a:r>
            <a:r>
              <a:rPr lang="en-US" u="sng" dirty="0"/>
              <a:t>predict</a:t>
            </a:r>
            <a:r>
              <a:rPr lang="en-US" dirty="0"/>
              <a:t> heart attacks (more detail in slide 9), we were excited to find our initial </a:t>
            </a:r>
            <a:r>
              <a:rPr lang="en-US" dirty="0" err="1"/>
              <a:t>heart_attack_china</a:t>
            </a:r>
            <a:r>
              <a:rPr lang="en-US" dirty="0"/>
              <a:t> (csv) data (from Kaggle) which shows actual heart attack data. We then enriched that dataset with population level health data from the WHO Global Health Observatory, and air quality data from </a:t>
            </a:r>
            <a:r>
              <a:rPr lang="en-US" dirty="0" err="1"/>
              <a:t>OpenAQ.org</a:t>
            </a:r>
            <a:r>
              <a:rPr lang="en-US" dirty="0"/>
              <a:t>.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enriched data allows us to examine how environmental factors like air quality and population health indicators relate to cardiovascular disease patterns</a:t>
            </a:r>
            <a:r>
              <a:rPr lang="en-US" dirty="0"/>
              <a:t>. Finally, we used </a:t>
            </a:r>
            <a:r>
              <a:rPr lang="en-US" dirty="0" err="1"/>
              <a:t>OpenStreetMaps</a:t>
            </a:r>
            <a:r>
              <a:rPr lang="en-US" dirty="0"/>
              <a:t> not just to help with enabling geocoding locations, but primarily to create visualizations of cardiovascular health patterns across provinces. </a:t>
            </a:r>
          </a:p>
          <a:p>
            <a:endParaRPr lang="en-US" dirty="0"/>
          </a:p>
          <a:p>
            <a:r>
              <a:rPr lang="en-US" dirty="0"/>
              <a:t>Footnote: We also used data from Wikipedia to map province to major metropolitan areas.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892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preprocessing goal was to take several raw sources and turn them into a single, consistent dataset we could trust.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First, we combined the Kaggle heart attack data with external context from air quality, WHO blood pressure information, and province-level geography, so that everything was aligned at the patient and province level.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then standardized key identifiers and province names, cleaned text fields, and made sure units and formats were consistent across sources.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that, we engineered clinical and lifestyle flags such as hypertension, smoking, and activity indicators and converted ordered text responses into numeric categories that are easier for models to use.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we produced three curated outputs: an analysis-ready table, a model-ready table, and a merged dataset with WHO context that we can reuse for both visualization and future modeling work.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365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Here, the map on the left, we’re looking at the average heart attack rate across different provinces in China.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province is shaded based on its relative rate, with darker purples indicating lower values and brighter greens and yellows indicating higher values.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numeric scale on the right shows the range of rates in our dataset, which falls between about 11.9% and 12.3%.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though the range is narrow, these differences are meaningful at a population level and may reflect regional influences such as lifestyle, environmental factors, or access to healthcare.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visualization helps us quickly identify which provinces stand out and where deeper analysis may be needed.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“The map on the right, shows the average systolic blood pressure across provinces in China.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province is colored based on its SBP value, with darker blues indicating lower averages and lighter greens and yellows indicating higher averages.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values range from roughly 134.4 to 134.7+ millimeters of mercury.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though this is a narrow range, small differences in blood pressure can still have meaningful population-level effects.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visualization helps us identify regions where elevated blood pressure may contribute to higher cardiovascular risk.”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70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4DD5A2-EC4C-CC73-ED1E-84A22F5B33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AA547D-22EE-1D8B-8654-A5CDEF53A7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49A99F-C170-0467-7842-7BF17C2DE7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we’re looking at a map showing the geographic centroids of the urban and rural participants in our dataset.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teal point represents the average location of urban participants, while the blue points represent rural participants.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centroids aren’t meant to show exact cities, but rather the general spatial distribution of our sample across the provinces.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map helps us understand where each population group is concentrated and provides useful context as we interpret differences in heart attack rates and blood pressure.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also highlights that urban and rural groups are not distributed identically, which may contribute to differences in risk factors across regions.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409C6C-4A74-4053-3B0B-DF1C1E5241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462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who are the potential users of our newly constructed dataset?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Researchers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studying cardiovascular epidemiology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 health departments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analyzing regional risk factors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Healthcare providers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undersatnd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patient populations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scientists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building predictive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what will they be able to do?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Analysts </a:t>
            </a:r>
            <a:r>
              <a:rPr lang="en-US" b="0" dirty="0"/>
              <a:t>will be able to </a:t>
            </a:r>
            <a:r>
              <a:rPr lang="en-US" b="1" dirty="0"/>
              <a:t>i</a:t>
            </a:r>
            <a:r>
              <a:rPr lang="en-US" dirty="0"/>
              <a:t>dentify provinces with elevated cardiovascular risk based on environmental and demographic factors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Researchers </a:t>
            </a:r>
            <a:r>
              <a:rPr lang="en-US" b="0" dirty="0"/>
              <a:t>will be able to e</a:t>
            </a:r>
            <a:r>
              <a:rPr lang="en-US" dirty="0"/>
              <a:t>xamine relationships between air quality, blood pressure, lifestyle factors, and </a:t>
            </a:r>
            <a:r>
              <a:rPr lang="en-US"/>
              <a:t>heart disease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/>
              <a:t>Develop </a:t>
            </a:r>
            <a:r>
              <a:rPr lang="en-US" b="1" dirty="0"/>
              <a:t>models </a:t>
            </a:r>
            <a:r>
              <a:rPr lang="en-US" b="0" dirty="0"/>
              <a:t>by using our dataset as </a:t>
            </a:r>
            <a:r>
              <a:rPr lang="en-US" dirty="0"/>
              <a:t>training data for machine learning algorithms predicting cardiovascular events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making this dataset well-documented and reproducible, we enable others to build upon our work, specifically to analyze and create models for prediction.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405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faced several challenges while preparing the dataset.</a:t>
            </a:r>
            <a:b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first was data limitations: the original Kaggle dataset did not include timestamps, so we weren't able to analyze changes over time, and it also lacked a data dictionary. This meant we had to manually interpret several variables and validate our assumptions.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also worked with multiple heterogeneous sources, Kaggle, WHO,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OpenAQ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OSM, which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required careful alignment of province names and formats before merging them.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since none of us have a medical background, we had to be conservative in how we interpreted clinical indicators like blood pressure, lifestyle factors, and risk flags.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challenges shaped how we cleaned the data and how cautious we were in framing our conclusions.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7D7554-D10C-4E29-B8E6-BB7111FA614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59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B5E70F-EF03-B535-2505-BC971E3BC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794424E-93DD-A404-D05E-EF6030A76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03A3B6B-5129-A46A-A20C-5D7BC706C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4E401A1-8CEE-5E1B-343B-D737433AE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7615" y="690511"/>
            <a:ext cx="5185821" cy="5253089"/>
          </a:xfrm>
        </p:spPr>
        <p:txBody>
          <a:bodyPr anchor="b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84555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468814" y="2057400"/>
            <a:ext cx="3091027" cy="386753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7145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171700" indent="-3429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able Placeholder 13">
            <a:extLst>
              <a:ext uri="{FF2B5EF4-FFF2-40B4-BE49-F238E27FC236}">
                <a16:creationId xmlns:a16="http://schemas.microsoft.com/office/drawing/2014/main" id="{EA708189-1532-1BDD-104F-4D8556146CEE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097463" y="2051976"/>
            <a:ext cx="6180137" cy="386753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6E0EC71B-95A1-C740-6B1F-F8DF02E2D1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299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2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0AB10A-3CAB-D4C0-3CB1-401461802BD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468814" y="2066731"/>
            <a:ext cx="6452876" cy="3867538"/>
          </a:xfrm>
        </p:spPr>
        <p:txBody>
          <a:bodyPr lIns="0"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2000"/>
            </a:lvl1pPr>
            <a:lvl2pPr>
              <a:lnSpc>
                <a:spcPct val="100000"/>
              </a:lnSpc>
              <a:spcAft>
                <a:spcPts val="600"/>
              </a:spcAft>
              <a:defRPr sz="2000"/>
            </a:lvl2pPr>
            <a:lvl3pPr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defRPr sz="2000"/>
            </a:lvl3pPr>
            <a:lvl4pPr>
              <a:lnSpc>
                <a:spcPct val="100000"/>
              </a:lnSpc>
              <a:spcAft>
                <a:spcPts val="1200"/>
              </a:spcAft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7DBA8ADB-B20F-8404-46AB-AF67E25C7C75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169196" y="2066731"/>
            <a:ext cx="3108391" cy="386753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814D5F7-E70A-5F97-5C8F-95B9E1B6D49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140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CB43608F-0A38-CF4A-4B3B-F1212E786FDE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1487488" y="2057400"/>
            <a:ext cx="9790112" cy="388620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5DA3688-07D1-82D9-6818-C95E9A69C2F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3572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B5E70F-EF03-B535-2505-BC971E3BC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794424E-93DD-A404-D05E-EF6030A76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03A3B6B-5129-A46A-A20C-5D7BC706C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4E401A1-8CEE-5E1B-343B-D737433AE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7614" y="690511"/>
            <a:ext cx="4964671" cy="5253089"/>
          </a:xfrm>
        </p:spPr>
        <p:txBody>
          <a:bodyPr anchor="b"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608249-3D60-D3B2-68C5-778D0EA18F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282286" y="690465"/>
            <a:ext cx="4784372" cy="5253089"/>
          </a:xfr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bg1"/>
                </a:solidFill>
              </a:defRPr>
            </a:lvl1pPr>
            <a:lvl2pPr marL="7429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001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3748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55583" y="737115"/>
            <a:ext cx="4640418" cy="5407091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88461" y="737115"/>
            <a:ext cx="4449712" cy="5407091"/>
          </a:xfrm>
        </p:spPr>
        <p:txBody>
          <a:bodyPr lIns="0" tIns="0" rIns="0" bIns="0" anchor="ctr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6002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FE61D9-DA99-9DA5-5DD2-C4118066C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E64603E-965E-E3BF-203B-F4D9942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E9F5D75-1D8F-F695-81F8-4A6D0C67821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245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B6B956C-A124-5A7C-EBD4-CBB618B9B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827" y="1278294"/>
            <a:ext cx="5000318" cy="490414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B92702B-E14C-886C-445A-349265F375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2169" y="-1"/>
            <a:ext cx="4635426" cy="68579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C76C37-CBD2-36CF-1413-53DD1CB4A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0D1AAD-E663-5B8E-CE72-64C1DBF19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250190-89C1-EAA3-6C2A-15A60C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029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B6B956C-A124-5A7C-EBD4-CBB618B9B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827" y="3508311"/>
            <a:ext cx="9923770" cy="1438762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B92702B-E14C-886C-445A-349265F3759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5600" y="0"/>
            <a:ext cx="10361995" cy="3429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C76C37-CBD2-36CF-1413-53DD1CB4A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0D1AAD-E663-5B8E-CE72-64C1DBF19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250190-89C1-EAA3-6C2A-15A60C675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68580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D179113D-0374-3934-841E-56AD5AFCF97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53828" y="5228488"/>
            <a:ext cx="9923770" cy="1368256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20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227224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5" y="503852"/>
            <a:ext cx="9150675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50153" y="2108722"/>
            <a:ext cx="8552264" cy="4119463"/>
          </a:xfrm>
        </p:spPr>
        <p:txBody>
          <a:bodyPr lIns="0" tIns="0" rIns="0" bIns="0"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1430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6002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057400" indent="-22860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FE61D9-DA99-9DA5-5DD2-C4118066CA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E64603E-965E-E3BF-203B-F4D994282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DABAFC1-3E76-DCE6-3A6D-E0020C5BE8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596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07175C5-CB2F-2BAC-3704-54DCD1BF04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8031" y="1068169"/>
            <a:ext cx="10115939" cy="268154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01905E-33E7-852F-94E3-8E100B3D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914400"/>
            <a:ext cx="10363200" cy="502920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B7799F7-CBB1-9649-7D06-F7EEFD4F0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94360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1AFC5CA-DB29-4B8C-C004-72E4EC761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E3CB2D2A-7172-87CE-D493-DAF52D62EB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031" y="4027047"/>
            <a:ext cx="10115939" cy="176278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069536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AEA3C42D-C3E7-4F13-63E2-96D7A3B2111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68814" y="2057401"/>
            <a:ext cx="4627186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668185" y="2057401"/>
            <a:ext cx="4609399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D40DF0B-6602-19D4-3110-4659C28780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720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 3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C355854D-70C0-E6E1-2A0C-284D00A21AE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1468815" y="2057401"/>
            <a:ext cx="3068678" cy="4119463"/>
          </a:xfrm>
        </p:spPr>
        <p:txBody>
          <a:bodyPr lIns="0">
            <a:normAutofit/>
          </a:bodyPr>
          <a:lstStyle>
            <a:lvl1pPr marL="320040" indent="-32004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457200" indent="-32004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+mj-lt"/>
              <a:buAutoNum type="alphaLcPeriod"/>
              <a:defRPr sz="2000"/>
            </a:lvl2pPr>
            <a:lvl3pPr marL="914400" indent="-320040">
              <a:spcBef>
                <a:spcPts val="1000"/>
              </a:spcBef>
              <a:spcAft>
                <a:spcPts val="1200"/>
              </a:spcAft>
              <a:buFont typeface="+mj-lt"/>
              <a:buAutoNum type="arabicParenR"/>
              <a:defRPr sz="2000"/>
            </a:lvl3pPr>
            <a:lvl4pPr marL="1371600" indent="-320040">
              <a:spcBef>
                <a:spcPts val="1000"/>
              </a:spcBef>
              <a:spcAft>
                <a:spcPts val="1200"/>
              </a:spcAft>
              <a:buFont typeface="+mj-lt"/>
              <a:buAutoNum type="alphaLcParenR"/>
              <a:defRPr sz="2000"/>
            </a:lvl4pPr>
            <a:lvl5pPr marL="1828800" indent="-320040">
              <a:spcBef>
                <a:spcPts val="1000"/>
              </a:spcBef>
              <a:spcAft>
                <a:spcPts val="1200"/>
              </a:spcAft>
              <a:buFont typeface="+mj-lt"/>
              <a:buAutoNum type="romanL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5191727" y="2057401"/>
            <a:ext cx="6085857" cy="41194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6858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1430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1600200" indent="-2286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7B331F9-6D4A-5020-969F-E961AF374E1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237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5B3424C-4925-A7F7-02CD-84526B2E22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68814" y="503852"/>
            <a:ext cx="9808773" cy="142758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57912CB-B8F8-1E65-094F-AD3220E6C79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03363" y="2061969"/>
            <a:ext cx="4592637" cy="480536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617CE1C3-9892-2E23-986F-80ABB41823D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787262" y="2052736"/>
            <a:ext cx="4490320" cy="4800598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None/>
              <a:defRPr sz="2000"/>
            </a:lvl1pPr>
            <a:lvl2pPr marL="800100" indent="-342900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2pPr>
            <a:lvl3pPr marL="12573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3pPr>
            <a:lvl4pPr marL="17145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4pPr>
            <a:lvl5pPr marL="2171700" indent="-342900"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809D86D-3DDE-CA24-4CAA-DF6944B9BC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389812-0415-9025-AB21-4503F7DF3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77600" y="0"/>
            <a:ext cx="914400" cy="914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59A5A0-86AD-344B-A0E4-6C55958151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96628" y="0"/>
            <a:ext cx="0" cy="5943600"/>
          </a:xfrm>
          <a:prstGeom prst="line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610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82F216-62F1-7E0B-63FD-51C27CDAA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61F31D-B959-2AD8-9208-FF08B574D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2C8C7-5C6C-400B-AEC0-4D8178161B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105D6-7B52-4B7D-9473-BCD571A93A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EAA0A-7090-4FA3-AD1C-CD45704040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2136" y="5943601"/>
            <a:ext cx="968983" cy="651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spc="15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433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3" r:id="rId2"/>
    <p:sldLayoutId id="2147483692" r:id="rId3"/>
    <p:sldLayoutId id="2147483691" r:id="rId4"/>
    <p:sldLayoutId id="2147483690" r:id="rId5"/>
    <p:sldLayoutId id="2147483689" r:id="rId6"/>
    <p:sldLayoutId id="2147483688" r:id="rId7"/>
    <p:sldLayoutId id="2147483687" r:id="rId8"/>
    <p:sldLayoutId id="2147483686" r:id="rId9"/>
    <p:sldLayoutId id="2147483685" r:id="rId10"/>
    <p:sldLayoutId id="2147483684" r:id="rId11"/>
    <p:sldLayoutId id="2147483682" r:id="rId12"/>
    <p:sldLayoutId id="214748368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54C9E-20FB-B999-9303-C71D1334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1963" y="204942"/>
            <a:ext cx="7927985" cy="216262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Cardiovascular Health Risk Factors </a:t>
            </a:r>
            <a:br>
              <a:rPr lang="en-US" sz="3600"/>
            </a:br>
            <a:r>
              <a:rPr lang="en-US" sz="2000"/>
              <a:t>DSCI-511 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532C45-6A36-2DA1-6320-C3D94C7952BE}"/>
              </a:ext>
            </a:extLst>
          </p:cNvPr>
          <p:cNvSpPr txBox="1"/>
          <p:nvPr/>
        </p:nvSpPr>
        <p:spPr>
          <a:xfrm>
            <a:off x="1728215" y="5266217"/>
            <a:ext cx="95554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Presented by: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Roy Phelps, Shad Scarboro, Leland Weeks, Evan Wessel</a:t>
            </a:r>
          </a:p>
        </p:txBody>
      </p:sp>
    </p:spTree>
    <p:extLst>
      <p:ext uri="{BB962C8B-B14F-4D97-AF65-F5344CB8AC3E}">
        <p14:creationId xmlns:p14="http://schemas.microsoft.com/office/powerpoint/2010/main" val="3378822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7BB71-53F1-A9CA-7FE3-0E9AAB082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C94F7-211A-A43B-5E6A-A13945028342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Clone repository</a:t>
            </a:r>
          </a:p>
          <a:p>
            <a:r>
              <a:rPr lang="en-US" dirty="0"/>
              <a:t>Retrieval process documented for ease of reproducibility</a:t>
            </a:r>
          </a:p>
          <a:p>
            <a:r>
              <a:rPr lang="en-US" dirty="0"/>
              <a:t>Standard folder structure used</a:t>
            </a:r>
          </a:p>
          <a:p>
            <a:r>
              <a:rPr lang="en-US" dirty="0"/>
              <a:t>Save as CSV to minimize ingestion friction and maximize readability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6955FA-5310-DCA2-1369-581CC6F9DC2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376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3C5A-B5AA-C1A4-3A16-E336FFFDA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Users and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CE7D4-0FCA-F89A-8795-E5DCF71F185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Users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/>
              <a:t>Hospitals, cardiology departments, public health analysts, professors, and students</a:t>
            </a:r>
          </a:p>
          <a:p>
            <a:r>
              <a:rPr lang="en-US" dirty="0"/>
              <a:t>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/>
              <a:t>Developing predictive models for risk assessment, improving existing models, assist with early diagnosis and treatment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50544-B584-7242-FD55-34C3566282B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312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58BB0-3912-DA51-3B23-7A5211B9E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5" y="503852"/>
            <a:ext cx="9150675" cy="1427585"/>
          </a:xfrm>
        </p:spPr>
        <p:txBody>
          <a:bodyPr anchor="ctr">
            <a:normAutofit/>
          </a:bodyPr>
          <a:lstStyle/>
          <a:p>
            <a:r>
              <a:rPr lang="en-US" dirty="0"/>
              <a:t>Challenges and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21BA1-2757-72F8-CF0C-CBDE89996C2D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50153" y="2108722"/>
            <a:ext cx="8552264" cy="4119463"/>
          </a:xfrm>
        </p:spPr>
        <p:txBody>
          <a:bodyPr>
            <a:normAutofit/>
          </a:bodyPr>
          <a:lstStyle/>
          <a:p>
            <a:r>
              <a:rPr lang="en-US" b="1"/>
              <a:t>No timestamp information.  </a:t>
            </a:r>
            <a:r>
              <a:rPr lang="en-US"/>
              <a:t>Without dates for patient events or data collection, we could not analyze trends over time or establish temporal relationships.</a:t>
            </a:r>
          </a:p>
          <a:p>
            <a:r>
              <a:rPr lang="en-US" b="1"/>
              <a:t>Heterogeneous data sources.  </a:t>
            </a:r>
            <a:r>
              <a:rPr lang="en-US"/>
              <a:t>Combining Kaggle, WHO, air quality, and OSM data introduced alignment issues, especially around province naming and missing content.</a:t>
            </a:r>
          </a:p>
          <a:p>
            <a:r>
              <a:rPr lang="en-US" b="1"/>
              <a:t>Limited medical domain expertise.  </a:t>
            </a:r>
            <a:r>
              <a:rPr lang="en-US"/>
              <a:t>Interpreting some clinical indicators required additional research and conservative methodologic choices.</a:t>
            </a:r>
          </a:p>
          <a:p>
            <a:r>
              <a:rPr lang="en-US" b="1"/>
              <a:t>Potential sampling bias.  </a:t>
            </a:r>
            <a:r>
              <a:rPr lang="en-US"/>
              <a:t>The dataset’s representativeness across provinces and demographics is uncertain, which may influence generalizability. </a:t>
            </a:r>
            <a:endParaRPr lang="en-US" b="1"/>
          </a:p>
          <a:p>
            <a:pPr marL="0" indent="0">
              <a:buNone/>
            </a:pPr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6483D-2464-6418-8113-16B470BC9DD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8D65601-5AE2-46FC-B138-694DDD2B510D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792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01732C-7338-DBA0-BD19-1FA883047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827" y="3508311"/>
            <a:ext cx="9923770" cy="14387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Thank</a:t>
            </a:r>
            <a:br>
              <a:rPr lang="en-US" kern="1200">
                <a:latin typeface="+mj-lt"/>
                <a:ea typeface="+mj-ea"/>
                <a:cs typeface="+mj-cs"/>
              </a:rPr>
            </a:br>
            <a:r>
              <a:rPr lang="en-US" kern="1200">
                <a:latin typeface="+mj-lt"/>
                <a:ea typeface="+mj-ea"/>
                <a:cs typeface="+mj-cs"/>
              </a:rPr>
              <a:t>you</a:t>
            </a:r>
          </a:p>
        </p:txBody>
      </p:sp>
      <p:pic>
        <p:nvPicPr>
          <p:cNvPr id="8" name="Picture 7" descr="A computer with a funnel and icons&#10;&#10;AI-generated content may be incorrect.">
            <a:extLst>
              <a:ext uri="{FF2B5EF4-FFF2-40B4-BE49-F238E27FC236}">
                <a16:creationId xmlns:a16="http://schemas.microsoft.com/office/drawing/2014/main" id="{2F1683F2-B1A6-7673-3109-3D397E937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600" y="12"/>
            <a:ext cx="10361995" cy="3428977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5E5FB3-0827-334D-508D-BAE42C1F812F}"/>
              </a:ext>
            </a:extLst>
          </p:cNvPr>
          <p:cNvSpPr txBox="1"/>
          <p:nvPr/>
        </p:nvSpPr>
        <p:spPr>
          <a:xfrm>
            <a:off x="1353828" y="5228488"/>
            <a:ext cx="9923770" cy="13682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80000"/>
              </a:lnSpc>
              <a:spcAft>
                <a:spcPts val="600"/>
              </a:spcAft>
            </a:pPr>
            <a:r>
              <a:rPr lang="en-US" sz="2000" kern="1200" spc="0" baseline="0">
                <a:latin typeface="+mn-lt"/>
                <a:ea typeface="+mn-ea"/>
                <a:cs typeface="+mn-cs"/>
              </a:rPr>
              <a:t>Roy Phelps, Shad Scarboro, Leland Weeks, Evan Wessel</a:t>
            </a:r>
          </a:p>
        </p:txBody>
      </p:sp>
    </p:spTree>
    <p:extLst>
      <p:ext uri="{BB962C8B-B14F-4D97-AF65-F5344CB8AC3E}">
        <p14:creationId xmlns:p14="http://schemas.microsoft.com/office/powerpoint/2010/main" val="704370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E5578-31C6-B09B-17BB-17ACE24C3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D24B0-16AD-4389-9DD2-B74B24E663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434181" y="862466"/>
            <a:ext cx="4449712" cy="5407091"/>
          </a:xfrm>
        </p:spPr>
        <p:txBody>
          <a:bodyPr/>
          <a:lstStyle/>
          <a:p>
            <a:r>
              <a:rPr lang="en-US" dirty="0"/>
              <a:t>In-depth analysis of cardiovascular risk factors (demographics, health vitals, activities)</a:t>
            </a:r>
          </a:p>
          <a:p>
            <a:r>
              <a:rPr lang="en-US" dirty="0"/>
              <a:t>Specific to provinces across China</a:t>
            </a:r>
          </a:p>
          <a:p>
            <a:r>
              <a:rPr lang="en-US" dirty="0"/>
              <a:t>Dataset structure</a:t>
            </a:r>
          </a:p>
          <a:p>
            <a:r>
              <a:rPr lang="en-US" dirty="0"/>
              <a:t>Goals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06CFA6-F89E-346B-E31D-AE108C31405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461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9D0E47E-D228-15EB-5886-33E9AA181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059" y="82296"/>
            <a:ext cx="5000318" cy="741755"/>
          </a:xfrm>
        </p:spPr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4D92AA-02C3-0589-7F6E-CAE1350D61AC}"/>
              </a:ext>
            </a:extLst>
          </p:cNvPr>
          <p:cNvSpPr txBox="1"/>
          <p:nvPr/>
        </p:nvSpPr>
        <p:spPr>
          <a:xfrm>
            <a:off x="961644" y="1144091"/>
            <a:ext cx="10268712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Roy Phelps (</a:t>
            </a:r>
            <a:r>
              <a:rPr lang="en-US" i="0" dirty="0">
                <a:effectLst/>
              </a:rPr>
              <a:t>rp994@drexel.edu)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Skills: </a:t>
            </a:r>
            <a:r>
              <a:rPr lang="en-US" sz="1400" b="0" i="0" dirty="0">
                <a:effectLst/>
              </a:rPr>
              <a:t>Python, </a:t>
            </a:r>
            <a:r>
              <a:rPr lang="en-US" sz="1400" b="0" i="0" dirty="0" err="1">
                <a:effectLst/>
              </a:rPr>
              <a:t>Jupyter</a:t>
            </a:r>
            <a:r>
              <a:rPr lang="en-US" sz="1400" b="0" i="0" dirty="0">
                <a:effectLst/>
              </a:rPr>
              <a:t> Notebooks, Documentation, Data cleaning and visualization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Targeted Growth Skills: </a:t>
            </a:r>
            <a:r>
              <a:rPr lang="en-US" sz="1400" b="0" i="0" dirty="0">
                <a:effectLst/>
              </a:rPr>
              <a:t>Data cleaning with better Python code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Contributions: </a:t>
            </a:r>
            <a:r>
              <a:rPr lang="en-US" sz="1400" b="0" i="0" dirty="0">
                <a:effectLst/>
              </a:rPr>
              <a:t>Code development, documentation, Git/GitHub organization</a:t>
            </a:r>
            <a:endParaRPr lang="en-US" sz="1400" dirty="0"/>
          </a:p>
          <a:p>
            <a:endParaRPr lang="en-US" sz="1400" dirty="0"/>
          </a:p>
          <a:p>
            <a:r>
              <a:rPr lang="en-US" dirty="0"/>
              <a:t>Shad Scarboro (srs359@drexel.edu)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Skills: Python, Data sourcing, Data integration, Data cleaning and visualization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Targeted Growth Skills: 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Contributions: Code development, Data acquisition, 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Leland Weeks (lhw22@drexel.edu)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Skills: Product Management, Data sourcing, Business Intelligence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Targeted Growth Skills: Big Data, Data Mining, Predictive Analytics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Contributions: Data selection, Data cleaning, Project coordination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r>
              <a:rPr lang="en-US" dirty="0"/>
              <a:t>Evan Wessel (ew594@drexel.edu)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Skills: Writing, Data summaries, Research, Organization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Targeted Growth Skills: Python, Data acquisition and cleaning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Contributions: Data selection, Data summaries, Presentation material</a:t>
            </a:r>
          </a:p>
          <a:p>
            <a:endParaRPr lang="en-US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52118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97761-0B88-A5E8-0B78-C39173D05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5583" y="737115"/>
            <a:ext cx="4640418" cy="5407091"/>
          </a:xfrm>
        </p:spPr>
        <p:txBody>
          <a:bodyPr/>
          <a:lstStyle/>
          <a:p>
            <a:r>
              <a:rPr lang="en-US" dirty="0"/>
              <a:t>Data Source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A04E6-CD61-B962-4287-DEC1993C32D6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88461" y="737115"/>
            <a:ext cx="4449712" cy="5407091"/>
          </a:xfrm>
        </p:spPr>
        <p:txBody>
          <a:bodyPr/>
          <a:lstStyle/>
          <a:p>
            <a:r>
              <a:rPr lang="en-US" dirty="0"/>
              <a:t>Kaggle.com</a:t>
            </a:r>
          </a:p>
          <a:p>
            <a:r>
              <a:rPr lang="en-US" dirty="0"/>
              <a:t>OpenAQ.org</a:t>
            </a:r>
          </a:p>
          <a:p>
            <a:r>
              <a:rPr lang="en-US" dirty="0"/>
              <a:t>WHO Global Health Observatory</a:t>
            </a:r>
          </a:p>
          <a:p>
            <a:r>
              <a:rPr lang="en-US" dirty="0"/>
              <a:t>Open Street Maps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4601E-33F5-5714-867D-A0B584DA7C1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455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4E393-EBA3-7065-59A3-A282C26FC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20F23-738F-D9F7-B5BA-3E38FE96A3D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Kaggle.com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Heart_attack_china.csv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CSV download</a:t>
            </a:r>
          </a:p>
          <a:p>
            <a:r>
              <a:rPr lang="en-US" dirty="0"/>
              <a:t>OpenAQ.org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Air quality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API</a:t>
            </a:r>
          </a:p>
          <a:p>
            <a:r>
              <a:rPr lang="en-US" dirty="0"/>
              <a:t>WHO Global Health Observatory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Blood pressure info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CSV via API</a:t>
            </a:r>
          </a:p>
          <a:p>
            <a:r>
              <a:rPr lang="en-US" dirty="0"/>
              <a:t>Open Street Maps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GIS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API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7B6FE6-AB86-C7F7-7868-300F476EA70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520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88E30-E3C7-7300-2321-45B975238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8815" y="503852"/>
            <a:ext cx="9150675" cy="1427585"/>
          </a:xfrm>
        </p:spPr>
        <p:txBody>
          <a:bodyPr anchor="ctr">
            <a:normAutofit/>
          </a:bodyPr>
          <a:lstStyle/>
          <a:p>
            <a:r>
              <a:rPr lang="en-US" dirty="0"/>
              <a:t>Approach to Preprocessing</a:t>
            </a:r>
            <a:br>
              <a:rPr lang="en-US" dirty="0"/>
            </a:br>
            <a:r>
              <a:rPr lang="en-US" sz="1400" dirty="0"/>
              <a:t>-From raw sources to analysis-ready data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BB7CAB4-7460-07A6-ED6D-9A9848DA483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50153" y="1728592"/>
            <a:ext cx="7455852" cy="449959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 b="1" dirty="0"/>
              <a:t>Combined multiple sources into a single patient-level</a:t>
            </a:r>
            <a:r>
              <a:rPr lang="en-US" sz="1700" dirty="0"/>
              <a:t> dataset (Kaggle heart attack data, air quality, WHO blood pressure, and province geography)</a:t>
            </a:r>
          </a:p>
          <a:p>
            <a:pPr>
              <a:lnSpc>
                <a:spcPct val="90000"/>
              </a:lnSpc>
            </a:pPr>
            <a:r>
              <a:rPr lang="en-US" sz="1700" b="1" dirty="0"/>
              <a:t>Standardized key identifiers and province information</a:t>
            </a:r>
            <a:br>
              <a:rPr lang="en-US" sz="1700" dirty="0"/>
            </a:br>
            <a:r>
              <a:rPr lang="en-US" sz="1700" dirty="0"/>
              <a:t>(cleaned text, aligned province names, and unified units)</a:t>
            </a:r>
          </a:p>
          <a:p>
            <a:pPr>
              <a:lnSpc>
                <a:spcPct val="90000"/>
              </a:lnSpc>
            </a:pPr>
            <a:r>
              <a:rPr lang="en-US" sz="1700" b="1" dirty="0"/>
              <a:t>Engineered clinical and lifestyle flags</a:t>
            </a:r>
            <a:br>
              <a:rPr lang="en-US" sz="1700" dirty="0"/>
            </a:br>
            <a:r>
              <a:rPr lang="en-US" sz="1700" dirty="0"/>
              <a:t>(e.g., hypertension, smoking, and activity indicators converted to consistent 0/1 flags)</a:t>
            </a:r>
          </a:p>
          <a:p>
            <a:pPr>
              <a:lnSpc>
                <a:spcPct val="90000"/>
              </a:lnSpc>
            </a:pPr>
            <a:r>
              <a:rPr lang="en-US" sz="1700" b="1" dirty="0"/>
              <a:t>Converted ordered text responses into numeric categories </a:t>
            </a:r>
            <a:r>
              <a:rPr lang="en-US" sz="1700" dirty="0"/>
              <a:t>(so models and summaries can treat “low / medium / high” responses correctly)</a:t>
            </a:r>
          </a:p>
          <a:p>
            <a:pPr>
              <a:lnSpc>
                <a:spcPct val="90000"/>
              </a:lnSpc>
            </a:pPr>
            <a:r>
              <a:rPr lang="en-US" sz="1700" b="1" dirty="0"/>
              <a:t>Produced three curated outputs</a:t>
            </a:r>
          </a:p>
          <a:p>
            <a:pPr lvl="1">
              <a:lnSpc>
                <a:spcPct val="90000"/>
              </a:lnSpc>
            </a:pPr>
            <a:r>
              <a:rPr lang="en-US" sz="1700" dirty="0"/>
              <a:t>Analysis-ready table</a:t>
            </a:r>
          </a:p>
          <a:p>
            <a:pPr lvl="1">
              <a:lnSpc>
                <a:spcPct val="90000"/>
              </a:lnSpc>
            </a:pPr>
            <a:r>
              <a:rPr lang="en-US" sz="1700" dirty="0"/>
              <a:t>Model-ready table</a:t>
            </a:r>
          </a:p>
          <a:p>
            <a:pPr lvl="1">
              <a:lnSpc>
                <a:spcPct val="90000"/>
              </a:lnSpc>
            </a:pPr>
            <a:r>
              <a:rPr lang="en-US" sz="1700" dirty="0"/>
              <a:t>Merged dataset with WHO context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3B2ADD-ADFC-1D15-20B2-22EA9C551F3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412136" y="5943601"/>
            <a:ext cx="968983" cy="651912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8D65601-5AE2-46FC-B138-694DDD2B510D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8578ED8A-36AB-BEF3-65BD-A5222C5AEB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9161333"/>
              </p:ext>
            </p:extLst>
          </p:nvPr>
        </p:nvGraphicFramePr>
        <p:xfrm>
          <a:off x="8718115" y="1772433"/>
          <a:ext cx="3302000" cy="3664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47368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map of china with different colored areas&#10;&#10;AI-generated content may be incorrect.">
            <a:extLst>
              <a:ext uri="{FF2B5EF4-FFF2-40B4-BE49-F238E27FC236}">
                <a16:creationId xmlns:a16="http://schemas.microsoft.com/office/drawing/2014/main" id="{4CBA93DC-170D-44B8-E16F-E5A8F1DE0ED2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/>
          <a:stretch>
            <a:fillRect/>
          </a:stretch>
        </p:blipFill>
        <p:spPr>
          <a:xfrm>
            <a:off x="6679658" y="463785"/>
            <a:ext cx="4463942" cy="377871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A13757-AD01-8CFD-55E3-3B7FD7B0C01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8" name="Picture 17" descr="A map of china with different colored areas&#10;&#10;AI-generated content may be incorrect.">
            <a:extLst>
              <a:ext uri="{FF2B5EF4-FFF2-40B4-BE49-F238E27FC236}">
                <a16:creationId xmlns:a16="http://schemas.microsoft.com/office/drawing/2014/main" id="{FBB8E0F2-7049-7559-C7D4-0CC74A6DD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9741" y="463785"/>
            <a:ext cx="4503859" cy="377871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18F6C62-526B-85EA-B389-D930AD207624}"/>
              </a:ext>
            </a:extLst>
          </p:cNvPr>
          <p:cNvSpPr txBox="1"/>
          <p:nvPr/>
        </p:nvSpPr>
        <p:spPr>
          <a:xfrm>
            <a:off x="6693856" y="4242502"/>
            <a:ext cx="450385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Measures the pressure in arteries when the heart beats.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Is a major clinical risk factor for cardiovascular disease.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Higher SBP = increased risk of hear attack and stroke.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Values range from 134.4 to 134.7+ mmHg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69A9DA7-703B-48C1-0B5F-A68887D290C7}"/>
              </a:ext>
            </a:extLst>
          </p:cNvPr>
          <p:cNvSpPr txBox="1"/>
          <p:nvPr/>
        </p:nvSpPr>
        <p:spPr>
          <a:xfrm>
            <a:off x="1439740" y="4242502"/>
            <a:ext cx="45038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Each province is colored by its average heart attack rate.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Rates range from 0.119 (11.9%) to 0.123 (12.3%).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Lighter colors represent higher heart attack rates.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Geographic variation suggests regional factors may influence risk patterns.  </a:t>
            </a:r>
          </a:p>
        </p:txBody>
      </p:sp>
    </p:spTree>
    <p:extLst>
      <p:ext uri="{BB962C8B-B14F-4D97-AF65-F5344CB8AC3E}">
        <p14:creationId xmlns:p14="http://schemas.microsoft.com/office/powerpoint/2010/main" val="549164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AE9B8-58C0-E839-7064-19B87E4FD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00D238-71B7-E822-E9D8-3DCE9650C33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0" name="Picture 19" descr="A map of china with blue lines&#10;&#10;AI-generated content may be incorrect.">
            <a:extLst>
              <a:ext uri="{FF2B5EF4-FFF2-40B4-BE49-F238E27FC236}">
                <a16:creationId xmlns:a16="http://schemas.microsoft.com/office/drawing/2014/main" id="{DB78D027-D815-95A7-EAF4-FF3BCF3107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039" y="443960"/>
            <a:ext cx="5837800" cy="512388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75E0859-C2DF-3007-A173-CFECF5BCA23D}"/>
              </a:ext>
            </a:extLst>
          </p:cNvPr>
          <p:cNvSpPr txBox="1"/>
          <p:nvPr/>
        </p:nvSpPr>
        <p:spPr>
          <a:xfrm>
            <a:off x="7177415" y="1882519"/>
            <a:ext cx="416490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Map shows urban vs. rural population centroids derived from our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Teal markers represent urban participants; blue markers represent rural participants.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Centroids indicate general geographic distribution of each population group across provinces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Provides spatial context for understanding regional patterns in heart attack rates and blood pressure</a:t>
            </a:r>
          </a:p>
        </p:txBody>
      </p:sp>
    </p:spTree>
    <p:extLst>
      <p:ext uri="{BB962C8B-B14F-4D97-AF65-F5344CB8AC3E}">
        <p14:creationId xmlns:p14="http://schemas.microsoft.com/office/powerpoint/2010/main" val="3216613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FB1F-65FB-F8F1-E56B-162E9B793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Constructed Dataset – How can we use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CFA9B-1FB4-4B12-8AA6-D713AD1C555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Regional risk patterns</a:t>
            </a:r>
          </a:p>
          <a:p>
            <a:r>
              <a:rPr lang="en-US" dirty="0"/>
              <a:t>Age distribution</a:t>
            </a:r>
          </a:p>
          <a:p>
            <a:r>
              <a:rPr lang="en-US" dirty="0"/>
              <a:t>Gender differences</a:t>
            </a:r>
          </a:p>
          <a:p>
            <a:r>
              <a:rPr lang="en-US" dirty="0"/>
              <a:t>Lifestyle and clinical factors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9DBE5E-F593-ADE6-7971-9F5FE6EDA42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87118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8696B"/>
      </a:accent1>
      <a:accent2>
        <a:srgbClr val="95B8BF"/>
      </a:accent2>
      <a:accent3>
        <a:srgbClr val="BFD4D9"/>
      </a:accent3>
      <a:accent4>
        <a:srgbClr val="5B4839"/>
      </a:accent4>
      <a:accent5>
        <a:srgbClr val="C3A398"/>
      </a:accent5>
      <a:accent6>
        <a:srgbClr val="CA553E"/>
      </a:accent6>
      <a:hlink>
        <a:srgbClr val="0563C1"/>
      </a:hlink>
      <a:folHlink>
        <a:srgbClr val="954F72"/>
      </a:folHlink>
    </a:clrScheme>
    <a:fontScheme name="Custom 30">
      <a:majorFont>
        <a:latin typeface="Tisa Offc Serif Pro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accent5">
              <a:lumMod val="20000"/>
              <a:lumOff val="8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44816_Win32_SL_V10" id="{8934A6D9-B969-498F-A646-4B502FD69C4E}" vid="{AA78C1C8-456D-41A9-83FC-BC8B9A8EE3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DE3707C-8CAB-4302-B7E1-D32E1543E05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9E9DE5-EFFE-4262-A023-32732F0B666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B7358-0BCB-4DEB-B717-C1D7CC555F05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71af3243-3dd4-4a8d-8c0d-dd76da1f02a5"/>
    <ds:schemaRef ds:uri="http://www.w3.org/XML/1998/namespace"/>
    <ds:schemaRef ds:uri="http://schemas.microsoft.com/office/infopath/2007/PartnerControls"/>
    <ds:schemaRef ds:uri="http://schemas.microsoft.com/sharepoint/v3"/>
    <ds:schemaRef ds:uri="230e9df3-be65-4c73-a93b-d1236ebd677e"/>
    <ds:schemaRef ds:uri="http://purl.org/dc/dcmitype/"/>
    <ds:schemaRef ds:uri="16c05727-aa75-4e4a-9b5f-8a80a1165891"/>
    <ds:schemaRef ds:uri="http://purl.org/dc/terms/"/>
    <ds:schemaRef ds:uri="http://purl.org/dc/elements/1.1/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{2BFEB60D-7251-43A8-8CEB-558003B0DE93}TF3977e381-cba5-49b1-ba43-b5d865517af907ebbda9_win32-372d4d6ae720</Template>
  <TotalTime>311</TotalTime>
  <Words>1624</Words>
  <Application>Microsoft Macintosh PowerPoint</Application>
  <PresentationFormat>Widescreen</PresentationFormat>
  <Paragraphs>142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Courier New</vt:lpstr>
      <vt:lpstr>Tisa Offc Serif Pro</vt:lpstr>
      <vt:lpstr>Univers Light</vt:lpstr>
      <vt:lpstr>Custom</vt:lpstr>
      <vt:lpstr>Cardiovascular Health Risk Factors  DSCI-511 </vt:lpstr>
      <vt:lpstr>Introduction and Purpose</vt:lpstr>
      <vt:lpstr>Team Members</vt:lpstr>
      <vt:lpstr>Data Source of Interest</vt:lpstr>
      <vt:lpstr>Data Acquisition </vt:lpstr>
      <vt:lpstr>Approach to Preprocessing -From raw sources to analysis-ready data</vt:lpstr>
      <vt:lpstr>PowerPoint Presentation</vt:lpstr>
      <vt:lpstr>PowerPoint Presentation</vt:lpstr>
      <vt:lpstr>Constructed Dataset – How can we use it?</vt:lpstr>
      <vt:lpstr>Distribution Approach</vt:lpstr>
      <vt:lpstr>Potential Users and Applications</vt:lpstr>
      <vt:lpstr>Challenges and Limitations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Evan Wessel</dc:creator>
  <cp:lastModifiedBy>Leland Weeks</cp:lastModifiedBy>
  <cp:revision>4</cp:revision>
  <dcterms:created xsi:type="dcterms:W3CDTF">2025-11-22T13:54:48Z</dcterms:created>
  <dcterms:modified xsi:type="dcterms:W3CDTF">2025-12-06T17:08:06Z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